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sldIdLst>
    <p:sldId id="256" r:id="rId2"/>
    <p:sldId id="279" r:id="rId3"/>
    <p:sldId id="278" r:id="rId4"/>
    <p:sldId id="263" r:id="rId5"/>
    <p:sldId id="262" r:id="rId6"/>
    <p:sldId id="264" r:id="rId7"/>
    <p:sldId id="265" r:id="rId8"/>
    <p:sldId id="266" r:id="rId9"/>
    <p:sldId id="267" r:id="rId10"/>
    <p:sldId id="268" r:id="rId11"/>
    <p:sldId id="269" r:id="rId12"/>
    <p:sldId id="270" r:id="rId13"/>
    <p:sldId id="271" r:id="rId14"/>
    <p:sldId id="272" r:id="rId15"/>
    <p:sldId id="273" r:id="rId16"/>
    <p:sldId id="257" r:id="rId17"/>
    <p:sldId id="258" r:id="rId18"/>
    <p:sldId id="259" r:id="rId19"/>
    <p:sldId id="260" r:id="rId20"/>
    <p:sldId id="261" r:id="rId21"/>
    <p:sldId id="274" r:id="rId22"/>
    <p:sldId id="275" r:id="rId23"/>
    <p:sldId id="276" r:id="rId24"/>
    <p:sldId id="277" r:id="rId25"/>
    <p:sldId id="281" r:id="rId26"/>
    <p:sldId id="280" r:id="rId27"/>
    <p:sldId id="282" r:id="rId28"/>
    <p:sldId id="289" r:id="rId29"/>
    <p:sldId id="283" r:id="rId30"/>
    <p:sldId id="284" r:id="rId31"/>
    <p:sldId id="285" r:id="rId32"/>
    <p:sldId id="286" r:id="rId33"/>
    <p:sldId id="288" r:id="rId34"/>
    <p:sldId id="290" r:id="rId35"/>
    <p:sldId id="287" r:id="rId36"/>
    <p:sldId id="291" r:id="rId37"/>
    <p:sldId id="292" r:id="rId38"/>
    <p:sldId id="293" r:id="rId39"/>
    <p:sldId id="294" r:id="rId40"/>
    <p:sldId id="308" r:id="rId41"/>
    <p:sldId id="309" r:id="rId42"/>
    <p:sldId id="310" r:id="rId43"/>
    <p:sldId id="296" r:id="rId44"/>
    <p:sldId id="305" r:id="rId45"/>
    <p:sldId id="298" r:id="rId46"/>
    <p:sldId id="299" r:id="rId47"/>
    <p:sldId id="300" r:id="rId48"/>
    <p:sldId id="301" r:id="rId49"/>
    <p:sldId id="302" r:id="rId50"/>
    <p:sldId id="303" r:id="rId51"/>
    <p:sldId id="304" r:id="rId52"/>
    <p:sldId id="306" r:id="rId53"/>
    <p:sldId id="307" r:id="rId54"/>
    <p:sldId id="31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818978-0DA5-443A-8984-4E75A21C00CA}" v="104" dt="2023-08-15T14:19:31.38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248" autoAdjust="0"/>
  </p:normalViewPr>
  <p:slideViewPr>
    <p:cSldViewPr snapToGrid="0">
      <p:cViewPr varScale="1">
        <p:scale>
          <a:sx n="58" d="100"/>
          <a:sy n="58" d="100"/>
        </p:scale>
        <p:origin x="1574"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Francine Martins" userId="081d68a21295deb8" providerId="LiveId" clId="{51A3B0BB-33F4-4DFA-8019-8713CBF45AA1}"/>
    <pc:docChg chg="modSld">
      <pc:chgData name="Anne Francine Martins" userId="081d68a21295deb8" providerId="LiveId" clId="{51A3B0BB-33F4-4DFA-8019-8713CBF45AA1}" dt="2023-08-15T17:33:56.533" v="26" actId="6549"/>
      <pc:docMkLst>
        <pc:docMk/>
      </pc:docMkLst>
      <pc:sldChg chg="modNotesTx">
        <pc:chgData name="Anne Francine Martins" userId="081d68a21295deb8" providerId="LiveId" clId="{51A3B0BB-33F4-4DFA-8019-8713CBF45AA1}" dt="2023-08-15T17:30:39.902" v="8" actId="6549"/>
        <pc:sldMkLst>
          <pc:docMk/>
          <pc:sldMk cId="4273039727" sldId="257"/>
        </pc:sldMkLst>
      </pc:sldChg>
      <pc:sldChg chg="modNotesTx">
        <pc:chgData name="Anne Francine Martins" userId="081d68a21295deb8" providerId="LiveId" clId="{51A3B0BB-33F4-4DFA-8019-8713CBF45AA1}" dt="2023-08-15T17:30:48.128" v="9" actId="6549"/>
        <pc:sldMkLst>
          <pc:docMk/>
          <pc:sldMk cId="2280318828" sldId="258"/>
        </pc:sldMkLst>
      </pc:sldChg>
      <pc:sldChg chg="modNotesTx">
        <pc:chgData name="Anne Francine Martins" userId="081d68a21295deb8" providerId="LiveId" clId="{51A3B0BB-33F4-4DFA-8019-8713CBF45AA1}" dt="2023-08-15T17:30:53.213" v="10" actId="6549"/>
        <pc:sldMkLst>
          <pc:docMk/>
          <pc:sldMk cId="2554803754" sldId="259"/>
        </pc:sldMkLst>
      </pc:sldChg>
      <pc:sldChg chg="modNotesTx">
        <pc:chgData name="Anne Francine Martins" userId="081d68a21295deb8" providerId="LiveId" clId="{51A3B0BB-33F4-4DFA-8019-8713CBF45AA1}" dt="2023-08-15T17:30:57.933" v="11" actId="6549"/>
        <pc:sldMkLst>
          <pc:docMk/>
          <pc:sldMk cId="872675383" sldId="260"/>
        </pc:sldMkLst>
      </pc:sldChg>
      <pc:sldChg chg="modNotesTx">
        <pc:chgData name="Anne Francine Martins" userId="081d68a21295deb8" providerId="LiveId" clId="{51A3B0BB-33F4-4DFA-8019-8713CBF45AA1}" dt="2023-08-15T17:31:02.510" v="12" actId="6549"/>
        <pc:sldMkLst>
          <pc:docMk/>
          <pc:sldMk cId="423419417" sldId="261"/>
        </pc:sldMkLst>
      </pc:sldChg>
      <pc:sldChg chg="modNotesTx">
        <pc:chgData name="Anne Francine Martins" userId="081d68a21295deb8" providerId="LiveId" clId="{51A3B0BB-33F4-4DFA-8019-8713CBF45AA1}" dt="2023-08-15T17:29:50.608" v="1" actId="6549"/>
        <pc:sldMkLst>
          <pc:docMk/>
          <pc:sldMk cId="1718983002" sldId="262"/>
        </pc:sldMkLst>
      </pc:sldChg>
      <pc:sldChg chg="modNotesTx">
        <pc:chgData name="Anne Francine Martins" userId="081d68a21295deb8" providerId="LiveId" clId="{51A3B0BB-33F4-4DFA-8019-8713CBF45AA1}" dt="2023-08-15T17:29:43.263" v="0" actId="20577"/>
        <pc:sldMkLst>
          <pc:docMk/>
          <pc:sldMk cId="137668539" sldId="263"/>
        </pc:sldMkLst>
      </pc:sldChg>
      <pc:sldChg chg="modNotesTx">
        <pc:chgData name="Anne Francine Martins" userId="081d68a21295deb8" providerId="LiveId" clId="{51A3B0BB-33F4-4DFA-8019-8713CBF45AA1}" dt="2023-08-15T17:30:00.301" v="2" actId="6549"/>
        <pc:sldMkLst>
          <pc:docMk/>
          <pc:sldMk cId="1085843561" sldId="265"/>
        </pc:sldMkLst>
      </pc:sldChg>
      <pc:sldChg chg="modNotesTx">
        <pc:chgData name="Anne Francine Martins" userId="081d68a21295deb8" providerId="LiveId" clId="{51A3B0BB-33F4-4DFA-8019-8713CBF45AA1}" dt="2023-08-15T17:30:07.319" v="3" actId="6549"/>
        <pc:sldMkLst>
          <pc:docMk/>
          <pc:sldMk cId="540776098" sldId="267"/>
        </pc:sldMkLst>
      </pc:sldChg>
      <pc:sldChg chg="modNotesTx">
        <pc:chgData name="Anne Francine Martins" userId="081d68a21295deb8" providerId="LiveId" clId="{51A3B0BB-33F4-4DFA-8019-8713CBF45AA1}" dt="2023-08-15T17:30:14.158" v="4" actId="6549"/>
        <pc:sldMkLst>
          <pc:docMk/>
          <pc:sldMk cId="2788179707" sldId="268"/>
        </pc:sldMkLst>
      </pc:sldChg>
      <pc:sldChg chg="modNotesTx">
        <pc:chgData name="Anne Francine Martins" userId="081d68a21295deb8" providerId="LiveId" clId="{51A3B0BB-33F4-4DFA-8019-8713CBF45AA1}" dt="2023-08-15T17:30:21.023" v="5" actId="6549"/>
        <pc:sldMkLst>
          <pc:docMk/>
          <pc:sldMk cId="403284944" sldId="270"/>
        </pc:sldMkLst>
      </pc:sldChg>
      <pc:sldChg chg="modNotesTx">
        <pc:chgData name="Anne Francine Martins" userId="081d68a21295deb8" providerId="LiveId" clId="{51A3B0BB-33F4-4DFA-8019-8713CBF45AA1}" dt="2023-08-15T17:30:27.168" v="6" actId="6549"/>
        <pc:sldMkLst>
          <pc:docMk/>
          <pc:sldMk cId="1657503941" sldId="271"/>
        </pc:sldMkLst>
      </pc:sldChg>
      <pc:sldChg chg="modNotesTx">
        <pc:chgData name="Anne Francine Martins" userId="081d68a21295deb8" providerId="LiveId" clId="{51A3B0BB-33F4-4DFA-8019-8713CBF45AA1}" dt="2023-08-15T17:30:32.718" v="7" actId="6549"/>
        <pc:sldMkLst>
          <pc:docMk/>
          <pc:sldMk cId="3959203740" sldId="272"/>
        </pc:sldMkLst>
      </pc:sldChg>
      <pc:sldChg chg="modNotesTx">
        <pc:chgData name="Anne Francine Martins" userId="081d68a21295deb8" providerId="LiveId" clId="{51A3B0BB-33F4-4DFA-8019-8713CBF45AA1}" dt="2023-08-15T17:31:09.325" v="13" actId="6549"/>
        <pc:sldMkLst>
          <pc:docMk/>
          <pc:sldMk cId="2257035198" sldId="275"/>
        </pc:sldMkLst>
      </pc:sldChg>
      <pc:sldChg chg="modNotesTx">
        <pc:chgData name="Anne Francine Martins" userId="081d68a21295deb8" providerId="LiveId" clId="{51A3B0BB-33F4-4DFA-8019-8713CBF45AA1}" dt="2023-08-15T17:31:17.151" v="14" actId="6549"/>
        <pc:sldMkLst>
          <pc:docMk/>
          <pc:sldMk cId="946963099" sldId="277"/>
        </pc:sldMkLst>
      </pc:sldChg>
      <pc:sldChg chg="modNotesTx">
        <pc:chgData name="Anne Francine Martins" userId="081d68a21295deb8" providerId="LiveId" clId="{51A3B0BB-33F4-4DFA-8019-8713CBF45AA1}" dt="2023-08-15T17:31:23.707" v="15" actId="6549"/>
        <pc:sldMkLst>
          <pc:docMk/>
          <pc:sldMk cId="875666643" sldId="280"/>
        </pc:sldMkLst>
      </pc:sldChg>
      <pc:sldChg chg="modNotesTx">
        <pc:chgData name="Anne Francine Martins" userId="081d68a21295deb8" providerId="LiveId" clId="{51A3B0BB-33F4-4DFA-8019-8713CBF45AA1}" dt="2023-08-15T17:31:30.910" v="16" actId="6549"/>
        <pc:sldMkLst>
          <pc:docMk/>
          <pc:sldMk cId="2758937801" sldId="282"/>
        </pc:sldMkLst>
      </pc:sldChg>
      <pc:sldChg chg="modNotesTx">
        <pc:chgData name="Anne Francine Martins" userId="081d68a21295deb8" providerId="LiveId" clId="{51A3B0BB-33F4-4DFA-8019-8713CBF45AA1}" dt="2023-08-15T17:31:42.013" v="18" actId="6549"/>
        <pc:sldMkLst>
          <pc:docMk/>
          <pc:sldMk cId="3650739924" sldId="284"/>
        </pc:sldMkLst>
      </pc:sldChg>
      <pc:sldChg chg="modNotesTx">
        <pc:chgData name="Anne Francine Martins" userId="081d68a21295deb8" providerId="LiveId" clId="{51A3B0BB-33F4-4DFA-8019-8713CBF45AA1}" dt="2023-08-15T17:32:51.331" v="21" actId="6549"/>
        <pc:sldMkLst>
          <pc:docMk/>
          <pc:sldMk cId="3311413264" sldId="287"/>
        </pc:sldMkLst>
      </pc:sldChg>
      <pc:sldChg chg="modNotesTx">
        <pc:chgData name="Anne Francine Martins" userId="081d68a21295deb8" providerId="LiveId" clId="{51A3B0BB-33F4-4DFA-8019-8713CBF45AA1}" dt="2023-08-15T17:31:56.710" v="19" actId="6549"/>
        <pc:sldMkLst>
          <pc:docMk/>
          <pc:sldMk cId="3285921361" sldId="288"/>
        </pc:sldMkLst>
      </pc:sldChg>
      <pc:sldChg chg="modNotesTx">
        <pc:chgData name="Anne Francine Martins" userId="081d68a21295deb8" providerId="LiveId" clId="{51A3B0BB-33F4-4DFA-8019-8713CBF45AA1}" dt="2023-08-15T17:31:36.045" v="17" actId="6549"/>
        <pc:sldMkLst>
          <pc:docMk/>
          <pc:sldMk cId="2563360000" sldId="289"/>
        </pc:sldMkLst>
      </pc:sldChg>
      <pc:sldChg chg="modNotesTx">
        <pc:chgData name="Anne Francine Martins" userId="081d68a21295deb8" providerId="LiveId" clId="{51A3B0BB-33F4-4DFA-8019-8713CBF45AA1}" dt="2023-08-15T17:32:45.670" v="20" actId="6549"/>
        <pc:sldMkLst>
          <pc:docMk/>
          <pc:sldMk cId="4199756934" sldId="290"/>
        </pc:sldMkLst>
      </pc:sldChg>
      <pc:sldChg chg="modNotesTx">
        <pc:chgData name="Anne Francine Martins" userId="081d68a21295deb8" providerId="LiveId" clId="{51A3B0BB-33F4-4DFA-8019-8713CBF45AA1}" dt="2023-08-15T17:33:28.310" v="22" actId="6549"/>
        <pc:sldMkLst>
          <pc:docMk/>
          <pc:sldMk cId="1636588828" sldId="291"/>
        </pc:sldMkLst>
      </pc:sldChg>
      <pc:sldChg chg="modNotesTx">
        <pc:chgData name="Anne Francine Martins" userId="081d68a21295deb8" providerId="LiveId" clId="{51A3B0BB-33F4-4DFA-8019-8713CBF45AA1}" dt="2023-08-15T17:33:41.510" v="24" actId="6549"/>
        <pc:sldMkLst>
          <pc:docMk/>
          <pc:sldMk cId="2833911038" sldId="293"/>
        </pc:sldMkLst>
      </pc:sldChg>
      <pc:sldChg chg="modNotesTx">
        <pc:chgData name="Anne Francine Martins" userId="081d68a21295deb8" providerId="LiveId" clId="{51A3B0BB-33F4-4DFA-8019-8713CBF45AA1}" dt="2023-08-15T17:33:37.380" v="23" actId="6549"/>
        <pc:sldMkLst>
          <pc:docMk/>
          <pc:sldMk cId="2171526187" sldId="294"/>
        </pc:sldMkLst>
      </pc:sldChg>
      <pc:sldChg chg="modNotesTx">
        <pc:chgData name="Anne Francine Martins" userId="081d68a21295deb8" providerId="LiveId" clId="{51A3B0BB-33F4-4DFA-8019-8713CBF45AA1}" dt="2023-08-15T17:33:56.533" v="26" actId="6549"/>
        <pc:sldMkLst>
          <pc:docMk/>
          <pc:sldMk cId="3608741265" sldId="296"/>
        </pc:sldMkLst>
      </pc:sldChg>
      <pc:sldChg chg="modNotesTx">
        <pc:chgData name="Anne Francine Martins" userId="081d68a21295deb8" providerId="LiveId" clId="{51A3B0BB-33F4-4DFA-8019-8713CBF45AA1}" dt="2023-08-15T17:33:47.693" v="25" actId="6549"/>
        <pc:sldMkLst>
          <pc:docMk/>
          <pc:sldMk cId="963249155" sldId="308"/>
        </pc:sldMkLst>
      </pc:sldChg>
    </pc:docChg>
  </pc:docChgLst>
  <pc:docChgLst>
    <pc:chgData name="Anne Francine Martins" userId="081d68a21295deb8" providerId="LiveId" clId="{77818978-0DA5-443A-8984-4E75A21C00CA}"/>
    <pc:docChg chg="undo custSel addSld delSld modSld sldOrd">
      <pc:chgData name="Anne Francine Martins" userId="081d68a21295deb8" providerId="LiveId" clId="{77818978-0DA5-443A-8984-4E75A21C00CA}" dt="2023-08-15T14:19:31.382" v="2113"/>
      <pc:docMkLst>
        <pc:docMk/>
      </pc:docMkLst>
      <pc:sldChg chg="modNotesTx">
        <pc:chgData name="Anne Francine Martins" userId="081d68a21295deb8" providerId="LiveId" clId="{77818978-0DA5-443A-8984-4E75A21C00CA}" dt="2023-08-14T06:55:10.119" v="51"/>
        <pc:sldMkLst>
          <pc:docMk/>
          <pc:sldMk cId="1718983002" sldId="262"/>
        </pc:sldMkLst>
      </pc:sldChg>
      <pc:sldChg chg="modSp mod ord modNotesTx">
        <pc:chgData name="Anne Francine Martins" userId="081d68a21295deb8" providerId="LiveId" clId="{77818978-0DA5-443A-8984-4E75A21C00CA}" dt="2023-08-14T06:58:22.267" v="78"/>
        <pc:sldMkLst>
          <pc:docMk/>
          <pc:sldMk cId="137668539" sldId="263"/>
        </pc:sldMkLst>
        <pc:spChg chg="mod">
          <ac:chgData name="Anne Francine Martins" userId="081d68a21295deb8" providerId="LiveId" clId="{77818978-0DA5-443A-8984-4E75A21C00CA}" dt="2023-08-14T06:58:06.041" v="73" actId="27636"/>
          <ac:spMkLst>
            <pc:docMk/>
            <pc:sldMk cId="137668539" sldId="263"/>
            <ac:spMk id="2" creationId="{DF928732-F58B-7BE5-1DD3-FA54809331A3}"/>
          </ac:spMkLst>
        </pc:spChg>
      </pc:sldChg>
      <pc:sldChg chg="addSp delSp mod">
        <pc:chgData name="Anne Francine Martins" userId="081d68a21295deb8" providerId="LiveId" clId="{77818978-0DA5-443A-8984-4E75A21C00CA}" dt="2023-08-14T06:58:35.729" v="79" actId="26606"/>
        <pc:sldMkLst>
          <pc:docMk/>
          <pc:sldMk cId="2788179707" sldId="268"/>
        </pc:sldMkLst>
        <pc:spChg chg="del">
          <ac:chgData name="Anne Francine Martins" userId="081d68a21295deb8" providerId="LiveId" clId="{77818978-0DA5-443A-8984-4E75A21C00CA}" dt="2023-08-14T06:58:35.729" v="79" actId="26606"/>
          <ac:spMkLst>
            <pc:docMk/>
            <pc:sldMk cId="2788179707" sldId="268"/>
            <ac:spMk id="3" creationId="{E897407B-FC96-0776-DA4C-90F8BBDD7639}"/>
          </ac:spMkLst>
        </pc:spChg>
        <pc:graphicFrameChg chg="add">
          <ac:chgData name="Anne Francine Martins" userId="081d68a21295deb8" providerId="LiveId" clId="{77818978-0DA5-443A-8984-4E75A21C00CA}" dt="2023-08-14T06:58:35.729" v="79" actId="26606"/>
          <ac:graphicFrameMkLst>
            <pc:docMk/>
            <pc:sldMk cId="2788179707" sldId="268"/>
            <ac:graphicFrameMk id="5" creationId="{A6CD098C-383C-BCCB-6441-E87C9EED9BA1}"/>
          </ac:graphicFrameMkLst>
        </pc:graphicFrameChg>
      </pc:sldChg>
      <pc:sldChg chg="modSp mod">
        <pc:chgData name="Anne Francine Martins" userId="081d68a21295deb8" providerId="LiveId" clId="{77818978-0DA5-443A-8984-4E75A21C00CA}" dt="2023-08-14T06:58:57.758" v="81" actId="14100"/>
        <pc:sldMkLst>
          <pc:docMk/>
          <pc:sldMk cId="403284944" sldId="270"/>
        </pc:sldMkLst>
        <pc:spChg chg="mod">
          <ac:chgData name="Anne Francine Martins" userId="081d68a21295deb8" providerId="LiveId" clId="{77818978-0DA5-443A-8984-4E75A21C00CA}" dt="2023-08-14T06:58:57.758" v="81" actId="14100"/>
          <ac:spMkLst>
            <pc:docMk/>
            <pc:sldMk cId="403284944" sldId="270"/>
            <ac:spMk id="3" creationId="{DEA74975-429A-DB8E-1609-59BF874FAD92}"/>
          </ac:spMkLst>
        </pc:spChg>
      </pc:sldChg>
      <pc:sldChg chg="addSp delSp modSp new mod setBg">
        <pc:chgData name="Anne Francine Martins" userId="081d68a21295deb8" providerId="LiveId" clId="{77818978-0DA5-443A-8984-4E75A21C00CA}" dt="2023-08-14T06:53:45.123" v="21" actId="26606"/>
        <pc:sldMkLst>
          <pc:docMk/>
          <pc:sldMk cId="2485728432" sldId="273"/>
        </pc:sldMkLst>
        <pc:spChg chg="mod ord">
          <ac:chgData name="Anne Francine Martins" userId="081d68a21295deb8" providerId="LiveId" clId="{77818978-0DA5-443A-8984-4E75A21C00CA}" dt="2023-08-14T06:53:45.123" v="21" actId="26606"/>
          <ac:spMkLst>
            <pc:docMk/>
            <pc:sldMk cId="2485728432" sldId="273"/>
            <ac:spMk id="2" creationId="{8673E1DD-1EF5-ADEB-8C13-632422097633}"/>
          </ac:spMkLst>
        </pc:spChg>
        <pc:spChg chg="del">
          <ac:chgData name="Anne Francine Martins" userId="081d68a21295deb8" providerId="LiveId" clId="{77818978-0DA5-443A-8984-4E75A21C00CA}" dt="2023-08-14T06:53:40.620" v="20"/>
          <ac:spMkLst>
            <pc:docMk/>
            <pc:sldMk cId="2485728432" sldId="273"/>
            <ac:spMk id="3" creationId="{756BF7F9-60AF-14A4-8BB1-499514468AEF}"/>
          </ac:spMkLst>
        </pc:spChg>
        <pc:spChg chg="add">
          <ac:chgData name="Anne Francine Martins" userId="081d68a21295deb8" providerId="LiveId" clId="{77818978-0DA5-443A-8984-4E75A21C00CA}" dt="2023-08-14T06:53:45.123" v="21" actId="26606"/>
          <ac:spMkLst>
            <pc:docMk/>
            <pc:sldMk cId="2485728432" sldId="273"/>
            <ac:spMk id="9223" creationId="{09A1C012-8297-4361-ACE8-A2509FB18911}"/>
          </ac:spMkLst>
        </pc:spChg>
        <pc:spChg chg="add">
          <ac:chgData name="Anne Francine Martins" userId="081d68a21295deb8" providerId="LiveId" clId="{77818978-0DA5-443A-8984-4E75A21C00CA}" dt="2023-08-14T06:53:45.123" v="21" actId="26606"/>
          <ac:spMkLst>
            <pc:docMk/>
            <pc:sldMk cId="2485728432" sldId="273"/>
            <ac:spMk id="9225" creationId="{4AA13AD3-0A4F-475A-BEBB-DEEFF5C096C3}"/>
          </ac:spMkLst>
        </pc:spChg>
        <pc:spChg chg="add">
          <ac:chgData name="Anne Francine Martins" userId="081d68a21295deb8" providerId="LiveId" clId="{77818978-0DA5-443A-8984-4E75A21C00CA}" dt="2023-08-14T06:53:45.123" v="21" actId="26606"/>
          <ac:spMkLst>
            <pc:docMk/>
            <pc:sldMk cId="2485728432" sldId="273"/>
            <ac:spMk id="9227" creationId="{1C2F3FA0-960A-435A-AC72-8ADCBF50F7D2}"/>
          </ac:spMkLst>
        </pc:spChg>
        <pc:picChg chg="add mod">
          <ac:chgData name="Anne Francine Martins" userId="081d68a21295deb8" providerId="LiveId" clId="{77818978-0DA5-443A-8984-4E75A21C00CA}" dt="2023-08-14T06:53:45.123" v="21" actId="26606"/>
          <ac:picMkLst>
            <pc:docMk/>
            <pc:sldMk cId="2485728432" sldId="273"/>
            <ac:picMk id="9218" creationId="{C216B976-5BC1-8F03-A00F-899F90AEEAFA}"/>
          </ac:picMkLst>
        </pc:picChg>
      </pc:sldChg>
      <pc:sldChg chg="addSp delSp modSp new del mod setBg modNotesTx">
        <pc:chgData name="Anne Francine Martins" userId="081d68a21295deb8" providerId="LiveId" clId="{77818978-0DA5-443A-8984-4E75A21C00CA}" dt="2023-08-14T06:58:19.882" v="76" actId="47"/>
        <pc:sldMkLst>
          <pc:docMk/>
          <pc:sldMk cId="84906310" sldId="274"/>
        </pc:sldMkLst>
        <pc:spChg chg="mod ord">
          <ac:chgData name="Anne Francine Martins" userId="081d68a21295deb8" providerId="LiveId" clId="{77818978-0DA5-443A-8984-4E75A21C00CA}" dt="2023-08-14T06:57:04.138" v="69" actId="27636"/>
          <ac:spMkLst>
            <pc:docMk/>
            <pc:sldMk cId="84906310" sldId="274"/>
            <ac:spMk id="2" creationId="{30C74041-D6AD-7812-31DE-3CB8BA6A8AFC}"/>
          </ac:spMkLst>
        </pc:spChg>
        <pc:spChg chg="del">
          <ac:chgData name="Anne Francine Martins" userId="081d68a21295deb8" providerId="LiveId" clId="{77818978-0DA5-443A-8984-4E75A21C00CA}" dt="2023-08-14T06:55:41.479" v="52"/>
          <ac:spMkLst>
            <pc:docMk/>
            <pc:sldMk cId="84906310" sldId="274"/>
            <ac:spMk id="3" creationId="{4C892610-CF46-CE47-7D47-786E0F6472E4}"/>
          </ac:spMkLst>
        </pc:spChg>
        <pc:spChg chg="add del mod">
          <ac:chgData name="Anne Francine Martins" userId="081d68a21295deb8" providerId="LiveId" clId="{77818978-0DA5-443A-8984-4E75A21C00CA}" dt="2023-08-14T06:56:22.314" v="59" actId="478"/>
          <ac:spMkLst>
            <pc:docMk/>
            <pc:sldMk cId="84906310" sldId="274"/>
            <ac:spMk id="4" creationId="{0D1F898B-FD70-41EA-2026-C20AD032C176}"/>
          </ac:spMkLst>
        </pc:spChg>
        <pc:spChg chg="add">
          <ac:chgData name="Anne Francine Martins" userId="081d68a21295deb8" providerId="LiveId" clId="{77818978-0DA5-443A-8984-4E75A21C00CA}" dt="2023-08-14T06:56:09.477" v="57" actId="26606"/>
          <ac:spMkLst>
            <pc:docMk/>
            <pc:sldMk cId="84906310" sldId="274"/>
            <ac:spMk id="10244" creationId="{09A1C012-8297-4361-ACE8-A2509FB18911}"/>
          </ac:spMkLst>
        </pc:spChg>
        <pc:spChg chg="add">
          <ac:chgData name="Anne Francine Martins" userId="081d68a21295deb8" providerId="LiveId" clId="{77818978-0DA5-443A-8984-4E75A21C00CA}" dt="2023-08-14T06:56:09.477" v="57" actId="26606"/>
          <ac:spMkLst>
            <pc:docMk/>
            <pc:sldMk cId="84906310" sldId="274"/>
            <ac:spMk id="10245" creationId="{4AA13AD3-0A4F-475A-BEBB-DEEFF5C096C3}"/>
          </ac:spMkLst>
        </pc:spChg>
        <pc:spChg chg="add">
          <ac:chgData name="Anne Francine Martins" userId="081d68a21295deb8" providerId="LiveId" clId="{77818978-0DA5-443A-8984-4E75A21C00CA}" dt="2023-08-14T06:56:09.477" v="57" actId="26606"/>
          <ac:spMkLst>
            <pc:docMk/>
            <pc:sldMk cId="84906310" sldId="274"/>
            <ac:spMk id="10246" creationId="{D65E0E3C-32F3-480B-9842-7611BBE2EE9F}"/>
          </ac:spMkLst>
        </pc:spChg>
        <pc:spChg chg="add del">
          <ac:chgData name="Anne Francine Martins" userId="081d68a21295deb8" providerId="LiveId" clId="{77818978-0DA5-443A-8984-4E75A21C00CA}" dt="2023-08-14T06:55:49.284" v="54" actId="26606"/>
          <ac:spMkLst>
            <pc:docMk/>
            <pc:sldMk cId="84906310" sldId="274"/>
            <ac:spMk id="10247" creationId="{09A1C012-8297-4361-ACE8-A2509FB18911}"/>
          </ac:spMkLst>
        </pc:spChg>
        <pc:spChg chg="add del">
          <ac:chgData name="Anne Francine Martins" userId="081d68a21295deb8" providerId="LiveId" clId="{77818978-0DA5-443A-8984-4E75A21C00CA}" dt="2023-08-14T06:55:49.284" v="54" actId="26606"/>
          <ac:spMkLst>
            <pc:docMk/>
            <pc:sldMk cId="84906310" sldId="274"/>
            <ac:spMk id="10249" creationId="{4AA13AD3-0A4F-475A-BEBB-DEEFF5C096C3}"/>
          </ac:spMkLst>
        </pc:spChg>
        <pc:spChg chg="add del">
          <ac:chgData name="Anne Francine Martins" userId="081d68a21295deb8" providerId="LiveId" clId="{77818978-0DA5-443A-8984-4E75A21C00CA}" dt="2023-08-14T06:55:49.284" v="54" actId="26606"/>
          <ac:spMkLst>
            <pc:docMk/>
            <pc:sldMk cId="84906310" sldId="274"/>
            <ac:spMk id="10251" creationId="{1C2F3FA0-960A-435A-AC72-8ADCBF50F7D2}"/>
          </ac:spMkLst>
        </pc:spChg>
        <pc:spChg chg="add del">
          <ac:chgData name="Anne Francine Martins" userId="081d68a21295deb8" providerId="LiveId" clId="{77818978-0DA5-443A-8984-4E75A21C00CA}" dt="2023-08-14T06:55:50.950" v="56" actId="26606"/>
          <ac:spMkLst>
            <pc:docMk/>
            <pc:sldMk cId="84906310" sldId="274"/>
            <ac:spMk id="10253" creationId="{09A1C012-8297-4361-ACE8-A2509FB18911}"/>
          </ac:spMkLst>
        </pc:spChg>
        <pc:spChg chg="add del">
          <ac:chgData name="Anne Francine Martins" userId="081d68a21295deb8" providerId="LiveId" clId="{77818978-0DA5-443A-8984-4E75A21C00CA}" dt="2023-08-14T06:55:50.950" v="56" actId="26606"/>
          <ac:spMkLst>
            <pc:docMk/>
            <pc:sldMk cId="84906310" sldId="274"/>
            <ac:spMk id="10254" creationId="{4AA13AD3-0A4F-475A-BEBB-DEEFF5C096C3}"/>
          </ac:spMkLst>
        </pc:spChg>
        <pc:spChg chg="add del">
          <ac:chgData name="Anne Francine Martins" userId="081d68a21295deb8" providerId="LiveId" clId="{77818978-0DA5-443A-8984-4E75A21C00CA}" dt="2023-08-14T06:55:50.950" v="56" actId="26606"/>
          <ac:spMkLst>
            <pc:docMk/>
            <pc:sldMk cId="84906310" sldId="274"/>
            <ac:spMk id="10255" creationId="{5816E978-1809-4EE5-9DFC-90ECA301A7BA}"/>
          </ac:spMkLst>
        </pc:spChg>
        <pc:picChg chg="add mod">
          <ac:chgData name="Anne Francine Martins" userId="081d68a21295deb8" providerId="LiveId" clId="{77818978-0DA5-443A-8984-4E75A21C00CA}" dt="2023-08-14T06:56:37.577" v="64" actId="14100"/>
          <ac:picMkLst>
            <pc:docMk/>
            <pc:sldMk cId="84906310" sldId="274"/>
            <ac:picMk id="5" creationId="{88632AC3-E45E-D00A-28BE-01D9EFC502C7}"/>
          </ac:picMkLst>
        </pc:picChg>
        <pc:picChg chg="add del mod">
          <ac:chgData name="Anne Francine Martins" userId="081d68a21295deb8" providerId="LiveId" clId="{77818978-0DA5-443A-8984-4E75A21C00CA}" dt="2023-08-14T06:56:17.172" v="58" actId="478"/>
          <ac:picMkLst>
            <pc:docMk/>
            <pc:sldMk cId="84906310" sldId="274"/>
            <ac:picMk id="10242" creationId="{782E0CCF-FD57-9AB4-4DDC-656CAD79BD8C}"/>
          </ac:picMkLst>
        </pc:picChg>
      </pc:sldChg>
      <pc:sldChg chg="addSp delSp modSp new mod setBg">
        <pc:chgData name="Anne Francine Martins" userId="081d68a21295deb8" providerId="LiveId" clId="{77818978-0DA5-443A-8984-4E75A21C00CA}" dt="2023-08-14T07:01:29.790" v="107" actId="26606"/>
        <pc:sldMkLst>
          <pc:docMk/>
          <pc:sldMk cId="2169136315" sldId="274"/>
        </pc:sldMkLst>
        <pc:spChg chg="mod">
          <ac:chgData name="Anne Francine Martins" userId="081d68a21295deb8" providerId="LiveId" clId="{77818978-0DA5-443A-8984-4E75A21C00CA}" dt="2023-08-14T07:01:29.790" v="107" actId="26606"/>
          <ac:spMkLst>
            <pc:docMk/>
            <pc:sldMk cId="2169136315" sldId="274"/>
            <ac:spMk id="2" creationId="{8E698BCA-D6BD-F194-21AD-9F43352DCF55}"/>
          </ac:spMkLst>
        </pc:spChg>
        <pc:spChg chg="del">
          <ac:chgData name="Anne Francine Martins" userId="081d68a21295deb8" providerId="LiveId" clId="{77818978-0DA5-443A-8984-4E75A21C00CA}" dt="2023-08-14T07:01:25.619" v="106"/>
          <ac:spMkLst>
            <pc:docMk/>
            <pc:sldMk cId="2169136315" sldId="274"/>
            <ac:spMk id="3" creationId="{4DABBE7B-9EEC-0E65-3477-9CEFD1956E1D}"/>
          </ac:spMkLst>
        </pc:spChg>
        <pc:spChg chg="add">
          <ac:chgData name="Anne Francine Martins" userId="081d68a21295deb8" providerId="LiveId" clId="{77818978-0DA5-443A-8984-4E75A21C00CA}" dt="2023-08-14T07:01:29.790" v="107" actId="26606"/>
          <ac:spMkLst>
            <pc:docMk/>
            <pc:sldMk cId="2169136315" sldId="274"/>
            <ac:spMk id="11271" creationId="{09A1C012-8297-4361-ACE8-A2509FB18911}"/>
          </ac:spMkLst>
        </pc:spChg>
        <pc:spChg chg="add">
          <ac:chgData name="Anne Francine Martins" userId="081d68a21295deb8" providerId="LiveId" clId="{77818978-0DA5-443A-8984-4E75A21C00CA}" dt="2023-08-14T07:01:29.790" v="107" actId="26606"/>
          <ac:spMkLst>
            <pc:docMk/>
            <pc:sldMk cId="2169136315" sldId="274"/>
            <ac:spMk id="11273" creationId="{4AA13AD3-0A4F-475A-BEBB-DEEFF5C096C3}"/>
          </ac:spMkLst>
        </pc:spChg>
        <pc:spChg chg="add">
          <ac:chgData name="Anne Francine Martins" userId="081d68a21295deb8" providerId="LiveId" clId="{77818978-0DA5-443A-8984-4E75A21C00CA}" dt="2023-08-14T07:01:29.790" v="107" actId="26606"/>
          <ac:spMkLst>
            <pc:docMk/>
            <pc:sldMk cId="2169136315" sldId="274"/>
            <ac:spMk id="11275" creationId="{52F9B1C2-7D20-4F91-A660-197C98B9A3B1}"/>
          </ac:spMkLst>
        </pc:spChg>
        <pc:spChg chg="add">
          <ac:chgData name="Anne Francine Martins" userId="081d68a21295deb8" providerId="LiveId" clId="{77818978-0DA5-443A-8984-4E75A21C00CA}" dt="2023-08-14T07:01:29.790" v="107" actId="26606"/>
          <ac:spMkLst>
            <pc:docMk/>
            <pc:sldMk cId="2169136315" sldId="274"/>
            <ac:spMk id="11277" creationId="{A89C4E6E-ECA4-40E5-A54E-13E92B678E8C}"/>
          </ac:spMkLst>
        </pc:spChg>
        <pc:picChg chg="add mod">
          <ac:chgData name="Anne Francine Martins" userId="081d68a21295deb8" providerId="LiveId" clId="{77818978-0DA5-443A-8984-4E75A21C00CA}" dt="2023-08-14T07:01:29.790" v="107" actId="26606"/>
          <ac:picMkLst>
            <pc:docMk/>
            <pc:sldMk cId="2169136315" sldId="274"/>
            <ac:picMk id="11266" creationId="{7B8F4F85-00CF-B850-F3E0-A8CD2C59FA86}"/>
          </ac:picMkLst>
        </pc:picChg>
      </pc:sldChg>
      <pc:sldChg chg="addSp delSp modSp new mod setBg modNotesTx">
        <pc:chgData name="Anne Francine Martins" userId="081d68a21295deb8" providerId="LiveId" clId="{77818978-0DA5-443A-8984-4E75A21C00CA}" dt="2023-08-14T07:04:47.613" v="135" actId="26606"/>
        <pc:sldMkLst>
          <pc:docMk/>
          <pc:sldMk cId="2257035198" sldId="275"/>
        </pc:sldMkLst>
        <pc:spChg chg="mod">
          <ac:chgData name="Anne Francine Martins" userId="081d68a21295deb8" providerId="LiveId" clId="{77818978-0DA5-443A-8984-4E75A21C00CA}" dt="2023-08-14T07:04:47.613" v="135" actId="26606"/>
          <ac:spMkLst>
            <pc:docMk/>
            <pc:sldMk cId="2257035198" sldId="275"/>
            <ac:spMk id="2" creationId="{6A05B1AD-A457-B7B9-0D30-4061C4955B5D}"/>
          </ac:spMkLst>
        </pc:spChg>
        <pc:spChg chg="del">
          <ac:chgData name="Anne Francine Martins" userId="081d68a21295deb8" providerId="LiveId" clId="{77818978-0DA5-443A-8984-4E75A21C00CA}" dt="2023-08-14T07:02:33.202" v="116" actId="3680"/>
          <ac:spMkLst>
            <pc:docMk/>
            <pc:sldMk cId="2257035198" sldId="275"/>
            <ac:spMk id="3" creationId="{36C4CE08-47DD-DB7B-BCB5-B621748F2208}"/>
          </ac:spMkLst>
        </pc:spChg>
        <pc:spChg chg="add del">
          <ac:chgData name="Anne Francine Martins" userId="081d68a21295deb8" providerId="LiveId" clId="{77818978-0DA5-443A-8984-4E75A21C00CA}" dt="2023-08-14T07:04:47.606" v="134" actId="26606"/>
          <ac:spMkLst>
            <pc:docMk/>
            <pc:sldMk cId="2257035198" sldId="275"/>
            <ac:spMk id="9" creationId="{09A1C012-8297-4361-ACE8-A2509FB18911}"/>
          </ac:spMkLst>
        </pc:spChg>
        <pc:spChg chg="add del">
          <ac:chgData name="Anne Francine Martins" userId="081d68a21295deb8" providerId="LiveId" clId="{77818978-0DA5-443A-8984-4E75A21C00CA}" dt="2023-08-14T07:04:47.606" v="134" actId="26606"/>
          <ac:spMkLst>
            <pc:docMk/>
            <pc:sldMk cId="2257035198" sldId="275"/>
            <ac:spMk id="11" creationId="{4AA13AD3-0A4F-475A-BEBB-DEEFF5C096C3}"/>
          </ac:spMkLst>
        </pc:spChg>
        <pc:spChg chg="add del">
          <ac:chgData name="Anne Francine Martins" userId="081d68a21295deb8" providerId="LiveId" clId="{77818978-0DA5-443A-8984-4E75A21C00CA}" dt="2023-08-14T07:04:47.606" v="134" actId="26606"/>
          <ac:spMkLst>
            <pc:docMk/>
            <pc:sldMk cId="2257035198" sldId="275"/>
            <ac:spMk id="13" creationId="{D65E0E3C-32F3-480B-9842-7611BBE2EE9F}"/>
          </ac:spMkLst>
        </pc:spChg>
        <pc:spChg chg="add">
          <ac:chgData name="Anne Francine Martins" userId="081d68a21295deb8" providerId="LiveId" clId="{77818978-0DA5-443A-8984-4E75A21C00CA}" dt="2023-08-14T07:04:47.613" v="135" actId="26606"/>
          <ac:spMkLst>
            <pc:docMk/>
            <pc:sldMk cId="2257035198" sldId="275"/>
            <ac:spMk id="15" creationId="{EB6D1D7F-141C-4D8E-BFBA-D95B68E16385}"/>
          </ac:spMkLst>
        </pc:spChg>
        <pc:spChg chg="add">
          <ac:chgData name="Anne Francine Martins" userId="081d68a21295deb8" providerId="LiveId" clId="{77818978-0DA5-443A-8984-4E75A21C00CA}" dt="2023-08-14T07:04:47.613" v="135" actId="26606"/>
          <ac:spMkLst>
            <pc:docMk/>
            <pc:sldMk cId="2257035198" sldId="275"/>
            <ac:spMk id="16" creationId="{27248369-464E-49D1-91FC-BC34A50A66D2}"/>
          </ac:spMkLst>
        </pc:spChg>
        <pc:graphicFrameChg chg="add mod ord modGraphic">
          <ac:chgData name="Anne Francine Martins" userId="081d68a21295deb8" providerId="LiveId" clId="{77818978-0DA5-443A-8984-4E75A21C00CA}" dt="2023-08-14T07:04:47.613" v="135" actId="26606"/>
          <ac:graphicFrameMkLst>
            <pc:docMk/>
            <pc:sldMk cId="2257035198" sldId="275"/>
            <ac:graphicFrameMk id="4" creationId="{1BFD7635-FD09-0916-BCBA-416212EA2D0A}"/>
          </ac:graphicFrameMkLst>
        </pc:graphicFrameChg>
      </pc:sldChg>
      <pc:sldChg chg="addSp delSp modSp new mod">
        <pc:chgData name="Anne Francine Martins" userId="081d68a21295deb8" providerId="LiveId" clId="{77818978-0DA5-443A-8984-4E75A21C00CA}" dt="2023-08-15T14:19:31.382" v="2113"/>
        <pc:sldMkLst>
          <pc:docMk/>
          <pc:sldMk cId="651963380" sldId="276"/>
        </pc:sldMkLst>
        <pc:spChg chg="mod">
          <ac:chgData name="Anne Francine Martins" userId="081d68a21295deb8" providerId="LiveId" clId="{77818978-0DA5-443A-8984-4E75A21C00CA}" dt="2023-08-14T07:05:29.251" v="151" actId="1076"/>
          <ac:spMkLst>
            <pc:docMk/>
            <pc:sldMk cId="651963380" sldId="276"/>
            <ac:spMk id="2" creationId="{114DBE8C-DED8-4F36-2893-FD98508E2379}"/>
          </ac:spMkLst>
        </pc:spChg>
        <pc:spChg chg="del mod">
          <ac:chgData name="Anne Francine Martins" userId="081d68a21295deb8" providerId="LiveId" clId="{77818978-0DA5-443A-8984-4E75A21C00CA}" dt="2023-08-14T07:07:49.065" v="179" actId="26606"/>
          <ac:spMkLst>
            <pc:docMk/>
            <pc:sldMk cId="651963380" sldId="276"/>
            <ac:spMk id="3" creationId="{3BE13578-708C-9558-4A08-5C8B25B6D9E8}"/>
          </ac:spMkLst>
        </pc:spChg>
        <pc:spChg chg="add mod">
          <ac:chgData name="Anne Francine Martins" userId="081d68a21295deb8" providerId="LiveId" clId="{77818978-0DA5-443A-8984-4E75A21C00CA}" dt="2023-08-15T14:19:31.382" v="2113"/>
          <ac:spMkLst>
            <pc:docMk/>
            <pc:sldMk cId="651963380" sldId="276"/>
            <ac:spMk id="4" creationId="{4ED0CE06-9CAD-9E7B-DF8A-55C251D11092}"/>
          </ac:spMkLst>
        </pc:spChg>
        <pc:graphicFrameChg chg="add">
          <ac:chgData name="Anne Francine Martins" userId="081d68a21295deb8" providerId="LiveId" clId="{77818978-0DA5-443A-8984-4E75A21C00CA}" dt="2023-08-14T07:07:49.065" v="179" actId="26606"/>
          <ac:graphicFrameMkLst>
            <pc:docMk/>
            <pc:sldMk cId="651963380" sldId="276"/>
            <ac:graphicFrameMk id="12292" creationId="{96445524-AF6C-E6FB-F2DC-22B99C584937}"/>
          </ac:graphicFrameMkLst>
        </pc:graphicFrameChg>
        <pc:picChg chg="add mod">
          <ac:chgData name="Anne Francine Martins" userId="081d68a21295deb8" providerId="LiveId" clId="{77818978-0DA5-443A-8984-4E75A21C00CA}" dt="2023-08-14T07:05:35.245" v="152" actId="1076"/>
          <ac:picMkLst>
            <pc:docMk/>
            <pc:sldMk cId="651963380" sldId="276"/>
            <ac:picMk id="12290" creationId="{57F53B61-5354-7FAA-2B48-91EA8ABED3CD}"/>
          </ac:picMkLst>
        </pc:picChg>
      </pc:sldChg>
      <pc:sldChg chg="addSp delSp modSp new mod setBg modNotesTx">
        <pc:chgData name="Anne Francine Martins" userId="081d68a21295deb8" providerId="LiveId" clId="{77818978-0DA5-443A-8984-4E75A21C00CA}" dt="2023-08-14T07:18:45" v="295" actId="1076"/>
        <pc:sldMkLst>
          <pc:docMk/>
          <pc:sldMk cId="946963099" sldId="277"/>
        </pc:sldMkLst>
        <pc:spChg chg="mod">
          <ac:chgData name="Anne Francine Martins" userId="081d68a21295deb8" providerId="LiveId" clId="{77818978-0DA5-443A-8984-4E75A21C00CA}" dt="2023-08-14T07:17:19.070" v="274" actId="26606"/>
          <ac:spMkLst>
            <pc:docMk/>
            <pc:sldMk cId="946963099" sldId="277"/>
            <ac:spMk id="2" creationId="{08339EC2-6F6A-0A74-88DF-8B1ABB4D5537}"/>
          </ac:spMkLst>
        </pc:spChg>
        <pc:spChg chg="add del">
          <ac:chgData name="Anne Francine Martins" userId="081d68a21295deb8" providerId="LiveId" clId="{77818978-0DA5-443A-8984-4E75A21C00CA}" dt="2023-08-14T07:11:05.146" v="227" actId="478"/>
          <ac:spMkLst>
            <pc:docMk/>
            <pc:sldMk cId="946963099" sldId="277"/>
            <ac:spMk id="3" creationId="{E70A38BA-CF7F-9C28-EB61-C886DC546C7B}"/>
          </ac:spMkLst>
        </pc:spChg>
        <pc:spChg chg="add">
          <ac:chgData name="Anne Francine Martins" userId="081d68a21295deb8" providerId="LiveId" clId="{77818978-0DA5-443A-8984-4E75A21C00CA}" dt="2023-08-14T07:17:19.070" v="274" actId="26606"/>
          <ac:spMkLst>
            <pc:docMk/>
            <pc:sldMk cId="946963099" sldId="277"/>
            <ac:spMk id="13327" creationId="{EB6D1D7F-141C-4D8E-BFBA-D95B68E16385}"/>
          </ac:spMkLst>
        </pc:spChg>
        <pc:spChg chg="add">
          <ac:chgData name="Anne Francine Martins" userId="081d68a21295deb8" providerId="LiveId" clId="{77818978-0DA5-443A-8984-4E75A21C00CA}" dt="2023-08-14T07:17:19.070" v="274" actId="26606"/>
          <ac:spMkLst>
            <pc:docMk/>
            <pc:sldMk cId="946963099" sldId="277"/>
            <ac:spMk id="13329" creationId="{245B42B6-26F8-4E25-839B-FB38F13BEFFC}"/>
          </ac:spMkLst>
        </pc:spChg>
        <pc:picChg chg="add del mod">
          <ac:chgData name="Anne Francine Martins" userId="081d68a21295deb8" providerId="LiveId" clId="{77818978-0DA5-443A-8984-4E75A21C00CA}" dt="2023-08-14T07:11:00.651" v="226"/>
          <ac:picMkLst>
            <pc:docMk/>
            <pc:sldMk cId="946963099" sldId="277"/>
            <ac:picMk id="4" creationId="{8BBFBCE6-6470-58D3-5BE6-2EC3A5302E1C}"/>
          </ac:picMkLst>
        </pc:picChg>
        <pc:picChg chg="add mod">
          <ac:chgData name="Anne Francine Martins" userId="081d68a21295deb8" providerId="LiveId" clId="{77818978-0DA5-443A-8984-4E75A21C00CA}" dt="2023-08-14T07:17:37.411" v="282" actId="1076"/>
          <ac:picMkLst>
            <pc:docMk/>
            <pc:sldMk cId="946963099" sldId="277"/>
            <ac:picMk id="5" creationId="{BF361F08-D041-144C-F9C2-A9513E75C7B0}"/>
          </ac:picMkLst>
        </pc:picChg>
        <pc:picChg chg="add mod">
          <ac:chgData name="Anne Francine Martins" userId="081d68a21295deb8" providerId="LiveId" clId="{77818978-0DA5-443A-8984-4E75A21C00CA}" dt="2023-08-14T07:18:37.977" v="292" actId="1076"/>
          <ac:picMkLst>
            <pc:docMk/>
            <pc:sldMk cId="946963099" sldId="277"/>
            <ac:picMk id="6" creationId="{F166E17F-FDE3-8DDD-D9A0-B643F66D5B16}"/>
          </ac:picMkLst>
        </pc:picChg>
        <pc:picChg chg="add mod">
          <ac:chgData name="Anne Francine Martins" userId="081d68a21295deb8" providerId="LiveId" clId="{77818978-0DA5-443A-8984-4E75A21C00CA}" dt="2023-08-14T07:17:24.927" v="276" actId="1076"/>
          <ac:picMkLst>
            <pc:docMk/>
            <pc:sldMk cId="946963099" sldId="277"/>
            <ac:picMk id="7" creationId="{56B6F679-75BC-5FD4-8224-0D23557E668F}"/>
          </ac:picMkLst>
        </pc:picChg>
        <pc:picChg chg="add mod">
          <ac:chgData name="Anne Francine Martins" userId="081d68a21295deb8" providerId="LiveId" clId="{77818978-0DA5-443A-8984-4E75A21C00CA}" dt="2023-08-14T07:18:42.700" v="294" actId="1076"/>
          <ac:picMkLst>
            <pc:docMk/>
            <pc:sldMk cId="946963099" sldId="277"/>
            <ac:picMk id="8" creationId="{D9A4EEDB-0DA3-49B6-D80D-6F4717A39CE4}"/>
          </ac:picMkLst>
        </pc:picChg>
        <pc:picChg chg="add mod">
          <ac:chgData name="Anne Francine Martins" userId="081d68a21295deb8" providerId="LiveId" clId="{77818978-0DA5-443A-8984-4E75A21C00CA}" dt="2023-08-14T07:18:17.289" v="287" actId="1076"/>
          <ac:picMkLst>
            <pc:docMk/>
            <pc:sldMk cId="946963099" sldId="277"/>
            <ac:picMk id="9" creationId="{F8FC1377-1920-86D9-C505-7BD9A39BD7A0}"/>
          </ac:picMkLst>
        </pc:picChg>
        <pc:picChg chg="add mod">
          <ac:chgData name="Anne Francine Martins" userId="081d68a21295deb8" providerId="LiveId" clId="{77818978-0DA5-443A-8984-4E75A21C00CA}" dt="2023-08-14T07:18:18.719" v="288" actId="1076"/>
          <ac:picMkLst>
            <pc:docMk/>
            <pc:sldMk cId="946963099" sldId="277"/>
            <ac:picMk id="10" creationId="{B751A77C-171E-1739-3BAF-694D37D63ABF}"/>
          </ac:picMkLst>
        </pc:picChg>
        <pc:picChg chg="add mod">
          <ac:chgData name="Anne Francine Martins" userId="081d68a21295deb8" providerId="LiveId" clId="{77818978-0DA5-443A-8984-4E75A21C00CA}" dt="2023-08-14T07:17:29.529" v="278" actId="1076"/>
          <ac:picMkLst>
            <pc:docMk/>
            <pc:sldMk cId="946963099" sldId="277"/>
            <ac:picMk id="11" creationId="{2C3C165C-18D0-F308-CE76-300EBB64E53F}"/>
          </ac:picMkLst>
        </pc:picChg>
        <pc:picChg chg="add mod">
          <ac:chgData name="Anne Francine Martins" userId="081d68a21295deb8" providerId="LiveId" clId="{77818978-0DA5-443A-8984-4E75A21C00CA}" dt="2023-08-14T07:17:31.829" v="279" actId="1076"/>
          <ac:picMkLst>
            <pc:docMk/>
            <pc:sldMk cId="946963099" sldId="277"/>
            <ac:picMk id="12" creationId="{A117B13E-5C2F-35A3-5307-2F8C238398E6}"/>
          </ac:picMkLst>
        </pc:picChg>
        <pc:picChg chg="add mod">
          <ac:chgData name="Anne Francine Martins" userId="081d68a21295deb8" providerId="LiveId" clId="{77818978-0DA5-443A-8984-4E75A21C00CA}" dt="2023-08-14T07:17:33.615" v="280" actId="1076"/>
          <ac:picMkLst>
            <pc:docMk/>
            <pc:sldMk cId="946963099" sldId="277"/>
            <ac:picMk id="13" creationId="{F8CD4298-F74F-F4F2-8A2F-96C93E26FA5B}"/>
          </ac:picMkLst>
        </pc:picChg>
        <pc:picChg chg="add mod">
          <ac:chgData name="Anne Francine Martins" userId="081d68a21295deb8" providerId="LiveId" clId="{77818978-0DA5-443A-8984-4E75A21C00CA}" dt="2023-08-14T07:18:20.221" v="289" actId="1076"/>
          <ac:picMkLst>
            <pc:docMk/>
            <pc:sldMk cId="946963099" sldId="277"/>
            <ac:picMk id="14" creationId="{392C4392-1F70-ABDA-BF8F-3F2D6EBF9871}"/>
          </ac:picMkLst>
        </pc:picChg>
        <pc:picChg chg="add mod">
          <ac:chgData name="Anne Francine Martins" userId="081d68a21295deb8" providerId="LiveId" clId="{77818978-0DA5-443A-8984-4E75A21C00CA}" dt="2023-08-14T07:18:45" v="295" actId="1076"/>
          <ac:picMkLst>
            <pc:docMk/>
            <pc:sldMk cId="946963099" sldId="277"/>
            <ac:picMk id="15" creationId="{73295392-4811-3313-ED49-842902ADDDC3}"/>
          </ac:picMkLst>
        </pc:picChg>
        <pc:picChg chg="add del mod">
          <ac:chgData name="Anne Francine Martins" userId="081d68a21295deb8" providerId="LiveId" clId="{77818978-0DA5-443A-8984-4E75A21C00CA}" dt="2023-08-14T07:11:00.227" v="225"/>
          <ac:picMkLst>
            <pc:docMk/>
            <pc:sldMk cId="946963099" sldId="277"/>
            <ac:picMk id="13314" creationId="{2725088B-FCFE-6E37-F92B-EA4C1B69F80C}"/>
          </ac:picMkLst>
        </pc:picChg>
        <pc:picChg chg="add del mod">
          <ac:chgData name="Anne Francine Martins" userId="081d68a21295deb8" providerId="LiveId" clId="{77818978-0DA5-443A-8984-4E75A21C00CA}" dt="2023-08-14T07:10:59.803" v="224"/>
          <ac:picMkLst>
            <pc:docMk/>
            <pc:sldMk cId="946963099" sldId="277"/>
            <ac:picMk id="13316" creationId="{A39EB5EF-7321-0B26-B36D-C7A8992622FA}"/>
          </ac:picMkLst>
        </pc:picChg>
        <pc:picChg chg="add del mod">
          <ac:chgData name="Anne Francine Martins" userId="081d68a21295deb8" providerId="LiveId" clId="{77818978-0DA5-443A-8984-4E75A21C00CA}" dt="2023-08-14T07:10:58.869" v="222"/>
          <ac:picMkLst>
            <pc:docMk/>
            <pc:sldMk cId="946963099" sldId="277"/>
            <ac:picMk id="13318" creationId="{C9AE1B7F-7191-3DBF-5A24-1B38E48D836F}"/>
          </ac:picMkLst>
        </pc:picChg>
        <pc:picChg chg="add del mod">
          <ac:chgData name="Anne Francine Martins" userId="081d68a21295deb8" providerId="LiveId" clId="{77818978-0DA5-443A-8984-4E75A21C00CA}" dt="2023-08-14T07:10:58.485" v="221"/>
          <ac:picMkLst>
            <pc:docMk/>
            <pc:sldMk cId="946963099" sldId="277"/>
            <ac:picMk id="13320" creationId="{09F2E9EA-52CF-CACD-A6D3-EB8786A12B5C}"/>
          </ac:picMkLst>
        </pc:picChg>
        <pc:picChg chg="add mod">
          <ac:chgData name="Anne Francine Martins" userId="081d68a21295deb8" providerId="LiveId" clId="{77818978-0DA5-443A-8984-4E75A21C00CA}" dt="2023-08-14T07:17:35.163" v="281" actId="1076"/>
          <ac:picMkLst>
            <pc:docMk/>
            <pc:sldMk cId="946963099" sldId="277"/>
            <ac:picMk id="13322" creationId="{3D25714C-E94F-B402-8D28-6138FAF367CE}"/>
          </ac:picMkLst>
        </pc:picChg>
      </pc:sldChg>
      <pc:sldChg chg="addSp delSp modSp new mod setBg">
        <pc:chgData name="Anne Francine Martins" userId="081d68a21295deb8" providerId="LiveId" clId="{77818978-0DA5-443A-8984-4E75A21C00CA}" dt="2023-08-14T07:35:32.002" v="791" actId="20577"/>
        <pc:sldMkLst>
          <pc:docMk/>
          <pc:sldMk cId="1781431122" sldId="278"/>
        </pc:sldMkLst>
        <pc:spChg chg="mod">
          <ac:chgData name="Anne Francine Martins" userId="081d68a21295deb8" providerId="LiveId" clId="{77818978-0DA5-443A-8984-4E75A21C00CA}" dt="2023-08-14T07:35:32.002" v="791" actId="20577"/>
          <ac:spMkLst>
            <pc:docMk/>
            <pc:sldMk cId="1781431122" sldId="278"/>
            <ac:spMk id="2" creationId="{0379C804-05CA-0AFB-C490-8AC1533B7606}"/>
          </ac:spMkLst>
        </pc:spChg>
        <pc:spChg chg="del mod">
          <ac:chgData name="Anne Francine Martins" userId="081d68a21295deb8" providerId="LiveId" clId="{77818978-0DA5-443A-8984-4E75A21C00CA}" dt="2023-08-14T07:21:19.680" v="459" actId="26606"/>
          <ac:spMkLst>
            <pc:docMk/>
            <pc:sldMk cId="1781431122" sldId="278"/>
            <ac:spMk id="3" creationId="{89268917-0F83-2B80-8A1A-CFA1E6C11683}"/>
          </ac:spMkLst>
        </pc:spChg>
        <pc:spChg chg="add del">
          <ac:chgData name="Anne Francine Martins" userId="081d68a21295deb8" providerId="LiveId" clId="{77818978-0DA5-443A-8984-4E75A21C00CA}" dt="2023-08-14T07:35:22.331" v="781" actId="26606"/>
          <ac:spMkLst>
            <pc:docMk/>
            <pc:sldMk cId="1781431122" sldId="278"/>
            <ac:spMk id="10" creationId="{EB6D1D7F-141C-4D8E-BFBA-D95B68E16385}"/>
          </ac:spMkLst>
        </pc:spChg>
        <pc:spChg chg="add del">
          <ac:chgData name="Anne Francine Martins" userId="081d68a21295deb8" providerId="LiveId" clId="{77818978-0DA5-443A-8984-4E75A21C00CA}" dt="2023-08-14T07:35:22.331" v="781" actId="26606"/>
          <ac:spMkLst>
            <pc:docMk/>
            <pc:sldMk cId="1781431122" sldId="278"/>
            <ac:spMk id="12" creationId="{245B42B6-26F8-4E25-839B-FB38F13BEFFC}"/>
          </ac:spMkLst>
        </pc:spChg>
        <pc:spChg chg="add">
          <ac:chgData name="Anne Francine Martins" userId="081d68a21295deb8" providerId="LiveId" clId="{77818978-0DA5-443A-8984-4E75A21C00CA}" dt="2023-08-14T07:35:22.331" v="781" actId="26606"/>
          <ac:spMkLst>
            <pc:docMk/>
            <pc:sldMk cId="1781431122" sldId="278"/>
            <ac:spMk id="17" creationId="{EB6D1D7F-141C-4D8E-BFBA-D95B68E16385}"/>
          </ac:spMkLst>
        </pc:spChg>
        <pc:spChg chg="add">
          <ac:chgData name="Anne Francine Martins" userId="081d68a21295deb8" providerId="LiveId" clId="{77818978-0DA5-443A-8984-4E75A21C00CA}" dt="2023-08-14T07:35:22.331" v="781" actId="26606"/>
          <ac:spMkLst>
            <pc:docMk/>
            <pc:sldMk cId="1781431122" sldId="278"/>
            <ac:spMk id="19" creationId="{245B42B6-26F8-4E25-839B-FB38F13BEFFC}"/>
          </ac:spMkLst>
        </pc:spChg>
        <pc:graphicFrameChg chg="add mod modGraphic">
          <ac:chgData name="Anne Francine Martins" userId="081d68a21295deb8" providerId="LiveId" clId="{77818978-0DA5-443A-8984-4E75A21C00CA}" dt="2023-08-14T07:35:22.331" v="781" actId="26606"/>
          <ac:graphicFrameMkLst>
            <pc:docMk/>
            <pc:sldMk cId="1781431122" sldId="278"/>
            <ac:graphicFrameMk id="5" creationId="{B1C5C7CC-724D-5344-77C3-0FBF6D06B4B9}"/>
          </ac:graphicFrameMkLst>
        </pc:graphicFrameChg>
      </pc:sldChg>
      <pc:sldChg chg="addSp delSp modSp new mod setBg">
        <pc:chgData name="Anne Francine Martins" userId="081d68a21295deb8" providerId="LiveId" clId="{77818978-0DA5-443A-8984-4E75A21C00CA}" dt="2023-08-14T07:28:34.246" v="757" actId="20577"/>
        <pc:sldMkLst>
          <pc:docMk/>
          <pc:sldMk cId="3847942258" sldId="279"/>
        </pc:sldMkLst>
        <pc:spChg chg="mod">
          <ac:chgData name="Anne Francine Martins" userId="081d68a21295deb8" providerId="LiveId" clId="{77818978-0DA5-443A-8984-4E75A21C00CA}" dt="2023-08-14T07:22:42.019" v="478" actId="26606"/>
          <ac:spMkLst>
            <pc:docMk/>
            <pc:sldMk cId="3847942258" sldId="279"/>
            <ac:spMk id="2" creationId="{883F816A-9AFD-BF02-E607-D0728804E982}"/>
          </ac:spMkLst>
        </pc:spChg>
        <pc:spChg chg="mod ord">
          <ac:chgData name="Anne Francine Martins" userId="081d68a21295deb8" providerId="LiveId" clId="{77818978-0DA5-443A-8984-4E75A21C00CA}" dt="2023-08-14T07:28:34.246" v="757" actId="20577"/>
          <ac:spMkLst>
            <pc:docMk/>
            <pc:sldMk cId="3847942258" sldId="279"/>
            <ac:spMk id="3" creationId="{C45ECB63-F9C2-45FA-BD8F-DC9B74B1610A}"/>
          </ac:spMkLst>
        </pc:spChg>
        <pc:spChg chg="add del">
          <ac:chgData name="Anne Francine Martins" userId="081d68a21295deb8" providerId="LiveId" clId="{77818978-0DA5-443A-8984-4E75A21C00CA}" dt="2023-08-14T07:27:12.828" v="744" actId="26606"/>
          <ac:spMkLst>
            <pc:docMk/>
            <pc:sldMk cId="3847942258" sldId="279"/>
            <ac:spMk id="14343" creationId="{EB6D1D7F-141C-4D8E-BFBA-D95B68E16385}"/>
          </ac:spMkLst>
        </pc:spChg>
        <pc:spChg chg="add del">
          <ac:chgData name="Anne Francine Martins" userId="081d68a21295deb8" providerId="LiveId" clId="{77818978-0DA5-443A-8984-4E75A21C00CA}" dt="2023-08-14T07:27:12.828" v="744" actId="26606"/>
          <ac:spMkLst>
            <pc:docMk/>
            <pc:sldMk cId="3847942258" sldId="279"/>
            <ac:spMk id="14345" creationId="{245B42B6-26F8-4E25-839B-FB38F13BEFFC}"/>
          </ac:spMkLst>
        </pc:spChg>
        <pc:spChg chg="add">
          <ac:chgData name="Anne Francine Martins" userId="081d68a21295deb8" providerId="LiveId" clId="{77818978-0DA5-443A-8984-4E75A21C00CA}" dt="2023-08-14T07:27:12.828" v="744" actId="26606"/>
          <ac:spMkLst>
            <pc:docMk/>
            <pc:sldMk cId="3847942258" sldId="279"/>
            <ac:spMk id="14350" creationId="{EB6D1D7F-141C-4D8E-BFBA-D95B68E16385}"/>
          </ac:spMkLst>
        </pc:spChg>
        <pc:spChg chg="add">
          <ac:chgData name="Anne Francine Martins" userId="081d68a21295deb8" providerId="LiveId" clId="{77818978-0DA5-443A-8984-4E75A21C00CA}" dt="2023-08-14T07:27:12.828" v="744" actId="26606"/>
          <ac:spMkLst>
            <pc:docMk/>
            <pc:sldMk cId="3847942258" sldId="279"/>
            <ac:spMk id="14352" creationId="{245B42B6-26F8-4E25-839B-FB38F13BEFFC}"/>
          </ac:spMkLst>
        </pc:spChg>
        <pc:picChg chg="add mod ord">
          <ac:chgData name="Anne Francine Martins" userId="081d68a21295deb8" providerId="LiveId" clId="{77818978-0DA5-443A-8984-4E75A21C00CA}" dt="2023-08-14T07:27:12.828" v="744" actId="26606"/>
          <ac:picMkLst>
            <pc:docMk/>
            <pc:sldMk cId="3847942258" sldId="279"/>
            <ac:picMk id="14338" creationId="{E4689ECB-7E72-1C17-9079-757C8774C8F0}"/>
          </ac:picMkLst>
        </pc:picChg>
      </pc:sldChg>
      <pc:sldChg chg="addSp delSp modSp new mod setBg modNotesTx">
        <pc:chgData name="Anne Francine Martins" userId="081d68a21295deb8" providerId="LiveId" clId="{77818978-0DA5-443A-8984-4E75A21C00CA}" dt="2023-08-14T08:23:56.706" v="1550" actId="27636"/>
        <pc:sldMkLst>
          <pc:docMk/>
          <pc:sldMk cId="875666643" sldId="280"/>
        </pc:sldMkLst>
        <pc:spChg chg="mod">
          <ac:chgData name="Anne Francine Martins" userId="081d68a21295deb8" providerId="LiveId" clId="{77818978-0DA5-443A-8984-4E75A21C00CA}" dt="2023-08-14T07:56:33.558" v="1014" actId="26606"/>
          <ac:spMkLst>
            <pc:docMk/>
            <pc:sldMk cId="875666643" sldId="280"/>
            <ac:spMk id="2" creationId="{E5224F86-E613-BD9F-C90D-1060F2D4047E}"/>
          </ac:spMkLst>
        </pc:spChg>
        <pc:spChg chg="mod">
          <ac:chgData name="Anne Francine Martins" userId="081d68a21295deb8" providerId="LiveId" clId="{77818978-0DA5-443A-8984-4E75A21C00CA}" dt="2023-08-14T08:23:56.706" v="1550" actId="27636"/>
          <ac:spMkLst>
            <pc:docMk/>
            <pc:sldMk cId="875666643" sldId="280"/>
            <ac:spMk id="3" creationId="{41FBB4FD-93C7-D7C0-CE01-A0ECFE7AFDC5}"/>
          </ac:spMkLst>
        </pc:spChg>
        <pc:spChg chg="add del">
          <ac:chgData name="Anne Francine Martins" userId="081d68a21295deb8" providerId="LiveId" clId="{77818978-0DA5-443A-8984-4E75A21C00CA}" dt="2023-08-14T07:56:33.558" v="1014" actId="26606"/>
          <ac:spMkLst>
            <pc:docMk/>
            <pc:sldMk cId="875666643" sldId="280"/>
            <ac:spMk id="9" creationId="{EB6D1D7F-141C-4D8E-BFBA-D95B68E16385}"/>
          </ac:spMkLst>
        </pc:spChg>
        <pc:spChg chg="add del">
          <ac:chgData name="Anne Francine Martins" userId="081d68a21295deb8" providerId="LiveId" clId="{77818978-0DA5-443A-8984-4E75A21C00CA}" dt="2023-08-14T07:56:33.558" v="1014" actId="26606"/>
          <ac:spMkLst>
            <pc:docMk/>
            <pc:sldMk cId="875666643" sldId="280"/>
            <ac:spMk id="11" creationId="{725EFA61-F0F8-4F4A-B750-81EE924F1D78}"/>
          </ac:spMkLst>
        </pc:spChg>
        <pc:picChg chg="add del">
          <ac:chgData name="Anne Francine Martins" userId="081d68a21295deb8" providerId="LiveId" clId="{77818978-0DA5-443A-8984-4E75A21C00CA}" dt="2023-08-14T07:56:33.558" v="1014" actId="26606"/>
          <ac:picMkLst>
            <pc:docMk/>
            <pc:sldMk cId="875666643" sldId="280"/>
            <ac:picMk id="5" creationId="{ED50BF02-E872-EF78-741A-C6BF1F6A6150}"/>
          </ac:picMkLst>
        </pc:picChg>
      </pc:sldChg>
      <pc:sldChg chg="addSp delSp modSp new mod setBg">
        <pc:chgData name="Anne Francine Martins" userId="081d68a21295deb8" providerId="LiveId" clId="{77818978-0DA5-443A-8984-4E75A21C00CA}" dt="2023-08-14T07:54:42.190" v="993" actId="26606"/>
        <pc:sldMkLst>
          <pc:docMk/>
          <pc:sldMk cId="4042721133" sldId="281"/>
        </pc:sldMkLst>
        <pc:spChg chg="mod ord">
          <ac:chgData name="Anne Francine Martins" userId="081d68a21295deb8" providerId="LiveId" clId="{77818978-0DA5-443A-8984-4E75A21C00CA}" dt="2023-08-14T07:54:42.190" v="993" actId="26606"/>
          <ac:spMkLst>
            <pc:docMk/>
            <pc:sldMk cId="4042721133" sldId="281"/>
            <ac:spMk id="2" creationId="{C61DB593-A819-418E-F914-0DE97C1E840F}"/>
          </ac:spMkLst>
        </pc:spChg>
        <pc:spChg chg="del mod">
          <ac:chgData name="Anne Francine Martins" userId="081d68a21295deb8" providerId="LiveId" clId="{77818978-0DA5-443A-8984-4E75A21C00CA}" dt="2023-08-14T07:53:56.464" v="984"/>
          <ac:spMkLst>
            <pc:docMk/>
            <pc:sldMk cId="4042721133" sldId="281"/>
            <ac:spMk id="3" creationId="{3FE96900-79D1-472D-8B24-9FC800B81372}"/>
          </ac:spMkLst>
        </pc:spChg>
        <pc:spChg chg="add del mod">
          <ac:chgData name="Anne Francine Martins" userId="081d68a21295deb8" providerId="LiveId" clId="{77818978-0DA5-443A-8984-4E75A21C00CA}" dt="2023-08-14T07:54:03.387" v="985"/>
          <ac:spMkLst>
            <pc:docMk/>
            <pc:sldMk cId="4042721133" sldId="281"/>
            <ac:spMk id="4" creationId="{346F7514-636B-1696-A929-FE4093390D73}"/>
          </ac:spMkLst>
        </pc:spChg>
        <pc:spChg chg="add">
          <ac:chgData name="Anne Francine Martins" userId="081d68a21295deb8" providerId="LiveId" clId="{77818978-0DA5-443A-8984-4E75A21C00CA}" dt="2023-08-14T07:54:42.190" v="993" actId="26606"/>
          <ac:spMkLst>
            <pc:docMk/>
            <pc:sldMk cId="4042721133" sldId="281"/>
            <ac:spMk id="10" creationId="{09A1C012-8297-4361-ACE8-A2509FB18911}"/>
          </ac:spMkLst>
        </pc:spChg>
        <pc:spChg chg="add">
          <ac:chgData name="Anne Francine Martins" userId="081d68a21295deb8" providerId="LiveId" clId="{77818978-0DA5-443A-8984-4E75A21C00CA}" dt="2023-08-14T07:54:42.190" v="993" actId="26606"/>
          <ac:spMkLst>
            <pc:docMk/>
            <pc:sldMk cId="4042721133" sldId="281"/>
            <ac:spMk id="12" creationId="{4AA13AD3-0A4F-475A-BEBB-DEEFF5C096C3}"/>
          </ac:spMkLst>
        </pc:spChg>
        <pc:spChg chg="add">
          <ac:chgData name="Anne Francine Martins" userId="081d68a21295deb8" providerId="LiveId" clId="{77818978-0DA5-443A-8984-4E75A21C00CA}" dt="2023-08-14T07:54:42.190" v="993" actId="26606"/>
          <ac:spMkLst>
            <pc:docMk/>
            <pc:sldMk cId="4042721133" sldId="281"/>
            <ac:spMk id="14" creationId="{1C2F3FA0-960A-435A-AC72-8ADCBF50F7D2}"/>
          </ac:spMkLst>
        </pc:spChg>
        <pc:picChg chg="add mod">
          <ac:chgData name="Anne Francine Martins" userId="081d68a21295deb8" providerId="LiveId" clId="{77818978-0DA5-443A-8984-4E75A21C00CA}" dt="2023-08-14T07:54:42.190" v="993" actId="26606"/>
          <ac:picMkLst>
            <pc:docMk/>
            <pc:sldMk cId="4042721133" sldId="281"/>
            <ac:picMk id="5" creationId="{A3489B29-7C66-9942-064B-18BCA2A1D2FC}"/>
          </ac:picMkLst>
        </pc:picChg>
      </pc:sldChg>
      <pc:sldChg chg="addSp delSp modSp new mod setBg modNotesTx">
        <pc:chgData name="Anne Francine Martins" userId="081d68a21295deb8" providerId="LiveId" clId="{77818978-0DA5-443A-8984-4E75A21C00CA}" dt="2023-08-14T08:02:35.898" v="1097"/>
        <pc:sldMkLst>
          <pc:docMk/>
          <pc:sldMk cId="2758937801" sldId="282"/>
        </pc:sldMkLst>
        <pc:spChg chg="mod ord">
          <ac:chgData name="Anne Francine Martins" userId="081d68a21295deb8" providerId="LiveId" clId="{77818978-0DA5-443A-8984-4E75A21C00CA}" dt="2023-08-14T08:01:13.261" v="1092" actId="26606"/>
          <ac:spMkLst>
            <pc:docMk/>
            <pc:sldMk cId="2758937801" sldId="282"/>
            <ac:spMk id="2" creationId="{8561BB19-4ABD-7E9F-4229-E637AA67B4F2}"/>
          </ac:spMkLst>
        </pc:spChg>
        <pc:spChg chg="del">
          <ac:chgData name="Anne Francine Martins" userId="081d68a21295deb8" providerId="LiveId" clId="{77818978-0DA5-443A-8984-4E75A21C00CA}" dt="2023-08-14T07:59:57.529" v="1084"/>
          <ac:spMkLst>
            <pc:docMk/>
            <pc:sldMk cId="2758937801" sldId="282"/>
            <ac:spMk id="3" creationId="{58B4CA01-E521-D6C4-251C-54ADF16F5849}"/>
          </ac:spMkLst>
        </pc:spChg>
        <pc:spChg chg="add del mod">
          <ac:chgData name="Anne Francine Martins" userId="081d68a21295deb8" providerId="LiveId" clId="{77818978-0DA5-443A-8984-4E75A21C00CA}" dt="2023-08-14T08:00:13.064" v="1086" actId="478"/>
          <ac:spMkLst>
            <pc:docMk/>
            <pc:sldMk cId="2758937801" sldId="282"/>
            <ac:spMk id="6" creationId="{E255F962-A508-BC9B-3847-65D3FEDC4247}"/>
          </ac:spMkLst>
        </pc:spChg>
        <pc:spChg chg="add">
          <ac:chgData name="Anne Francine Martins" userId="081d68a21295deb8" providerId="LiveId" clId="{77818978-0DA5-443A-8984-4E75A21C00CA}" dt="2023-08-14T08:01:13.261" v="1092" actId="26606"/>
          <ac:spMkLst>
            <pc:docMk/>
            <pc:sldMk cId="2758937801" sldId="282"/>
            <ac:spMk id="10" creationId="{09A1C012-8297-4361-ACE8-A2509FB18911}"/>
          </ac:spMkLst>
        </pc:spChg>
        <pc:spChg chg="add">
          <ac:chgData name="Anne Francine Martins" userId="081d68a21295deb8" providerId="LiveId" clId="{77818978-0DA5-443A-8984-4E75A21C00CA}" dt="2023-08-14T08:01:13.261" v="1092" actId="26606"/>
          <ac:spMkLst>
            <pc:docMk/>
            <pc:sldMk cId="2758937801" sldId="282"/>
            <ac:spMk id="11" creationId="{4AA13AD3-0A4F-475A-BEBB-DEEFF5C096C3}"/>
          </ac:spMkLst>
        </pc:spChg>
        <pc:spChg chg="add">
          <ac:chgData name="Anne Francine Martins" userId="081d68a21295deb8" providerId="LiveId" clId="{77818978-0DA5-443A-8984-4E75A21C00CA}" dt="2023-08-14T08:01:13.261" v="1092" actId="26606"/>
          <ac:spMkLst>
            <pc:docMk/>
            <pc:sldMk cId="2758937801" sldId="282"/>
            <ac:spMk id="12" creationId="{D65E0E3C-32F3-480B-9842-7611BBE2EE9F}"/>
          </ac:spMkLst>
        </pc:spChg>
        <pc:spChg chg="add del">
          <ac:chgData name="Anne Francine Martins" userId="081d68a21295deb8" providerId="LiveId" clId="{77818978-0DA5-443A-8984-4E75A21C00CA}" dt="2023-08-14T08:01:02.202" v="1091" actId="26606"/>
          <ac:spMkLst>
            <pc:docMk/>
            <pc:sldMk cId="2758937801" sldId="282"/>
            <ac:spMk id="13" creationId="{09A1C012-8297-4361-ACE8-A2509FB18911}"/>
          </ac:spMkLst>
        </pc:spChg>
        <pc:spChg chg="add del">
          <ac:chgData name="Anne Francine Martins" userId="081d68a21295deb8" providerId="LiveId" clId="{77818978-0DA5-443A-8984-4E75A21C00CA}" dt="2023-08-14T08:01:02.202" v="1091" actId="26606"/>
          <ac:spMkLst>
            <pc:docMk/>
            <pc:sldMk cId="2758937801" sldId="282"/>
            <ac:spMk id="15" creationId="{4AA13AD3-0A4F-475A-BEBB-DEEFF5C096C3}"/>
          </ac:spMkLst>
        </pc:spChg>
        <pc:spChg chg="add del">
          <ac:chgData name="Anne Francine Martins" userId="081d68a21295deb8" providerId="LiveId" clId="{77818978-0DA5-443A-8984-4E75A21C00CA}" dt="2023-08-14T08:01:02.202" v="1091" actId="26606"/>
          <ac:spMkLst>
            <pc:docMk/>
            <pc:sldMk cId="2758937801" sldId="282"/>
            <ac:spMk id="17" creationId="{CB98331E-6CDC-406E-B820-9B97E9B9B0E3}"/>
          </ac:spMkLst>
        </pc:spChg>
        <pc:picChg chg="add del mod">
          <ac:chgData name="Anne Francine Martins" userId="081d68a21295deb8" providerId="LiveId" clId="{77818978-0DA5-443A-8984-4E75A21C00CA}" dt="2023-08-14T08:00:06.900" v="1085" actId="478"/>
          <ac:picMkLst>
            <pc:docMk/>
            <pc:sldMk cId="2758937801" sldId="282"/>
            <ac:picMk id="4" creationId="{ECEAD8FC-BC61-833F-F1E7-A8302C3124A0}"/>
          </ac:picMkLst>
        </pc:picChg>
        <pc:picChg chg="add del">
          <ac:chgData name="Anne Francine Martins" userId="081d68a21295deb8" providerId="LiveId" clId="{77818978-0DA5-443A-8984-4E75A21C00CA}" dt="2023-08-14T08:00:25.026" v="1088" actId="478"/>
          <ac:picMkLst>
            <pc:docMk/>
            <pc:sldMk cId="2758937801" sldId="282"/>
            <ac:picMk id="7" creationId="{99232CED-AE92-4EC4-2CF1-046CD2C61306}"/>
          </ac:picMkLst>
        </pc:picChg>
        <pc:picChg chg="add mod">
          <ac:chgData name="Anne Francine Martins" userId="081d68a21295deb8" providerId="LiveId" clId="{77818978-0DA5-443A-8984-4E75A21C00CA}" dt="2023-08-14T08:01:20.534" v="1096" actId="14100"/>
          <ac:picMkLst>
            <pc:docMk/>
            <pc:sldMk cId="2758937801" sldId="282"/>
            <ac:picMk id="8" creationId="{6B616034-C7AD-0952-9705-B27BEA269F94}"/>
          </ac:picMkLst>
        </pc:picChg>
      </pc:sldChg>
      <pc:sldChg chg="addSp delSp modSp new mod setBg">
        <pc:chgData name="Anne Francine Martins" userId="081d68a21295deb8" providerId="LiveId" clId="{77818978-0DA5-443A-8984-4E75A21C00CA}" dt="2023-08-14T08:15:31.535" v="1438" actId="123"/>
        <pc:sldMkLst>
          <pc:docMk/>
          <pc:sldMk cId="948194519" sldId="283"/>
        </pc:sldMkLst>
        <pc:spChg chg="mod">
          <ac:chgData name="Anne Francine Martins" userId="081d68a21295deb8" providerId="LiveId" clId="{77818978-0DA5-443A-8984-4E75A21C00CA}" dt="2023-08-14T08:15:31.535" v="1438" actId="123"/>
          <ac:spMkLst>
            <pc:docMk/>
            <pc:sldMk cId="948194519" sldId="283"/>
            <ac:spMk id="2" creationId="{738237A5-CDE8-A460-CAFA-0C192ECDE779}"/>
          </ac:spMkLst>
        </pc:spChg>
        <pc:spChg chg="add del mod">
          <ac:chgData name="Anne Francine Martins" userId="081d68a21295deb8" providerId="LiveId" clId="{77818978-0DA5-443A-8984-4E75A21C00CA}" dt="2023-08-14T08:06:35.961" v="1273" actId="26606"/>
          <ac:spMkLst>
            <pc:docMk/>
            <pc:sldMk cId="948194519" sldId="283"/>
            <ac:spMk id="3" creationId="{62AFEE0B-3D3C-74F6-7881-6AB7723CF936}"/>
          </ac:spMkLst>
        </pc:spChg>
        <pc:spChg chg="add del">
          <ac:chgData name="Anne Francine Martins" userId="081d68a21295deb8" providerId="LiveId" clId="{77818978-0DA5-443A-8984-4E75A21C00CA}" dt="2023-08-14T08:06:29.208" v="1270" actId="26606"/>
          <ac:spMkLst>
            <pc:docMk/>
            <pc:sldMk cId="948194519" sldId="283"/>
            <ac:spMk id="9" creationId="{EB6D1D7F-141C-4D8E-BFBA-D95B68E16385}"/>
          </ac:spMkLst>
        </pc:spChg>
        <pc:spChg chg="add del">
          <ac:chgData name="Anne Francine Martins" userId="081d68a21295deb8" providerId="LiveId" clId="{77818978-0DA5-443A-8984-4E75A21C00CA}" dt="2023-08-14T08:06:29.208" v="1270" actId="26606"/>
          <ac:spMkLst>
            <pc:docMk/>
            <pc:sldMk cId="948194519" sldId="283"/>
            <ac:spMk id="11" creationId="{558DA214-7FDA-4C9D-A7CF-9AD725E290E1}"/>
          </ac:spMkLst>
        </pc:spChg>
        <pc:graphicFrameChg chg="add del">
          <ac:chgData name="Anne Francine Martins" userId="081d68a21295deb8" providerId="LiveId" clId="{77818978-0DA5-443A-8984-4E75A21C00CA}" dt="2023-08-14T08:06:29.208" v="1270" actId="26606"/>
          <ac:graphicFrameMkLst>
            <pc:docMk/>
            <pc:sldMk cId="948194519" sldId="283"/>
            <ac:graphicFrameMk id="5" creationId="{14350687-581C-533A-4837-6A730C2BFFD6}"/>
          </ac:graphicFrameMkLst>
        </pc:graphicFrameChg>
        <pc:graphicFrameChg chg="add del">
          <ac:chgData name="Anne Francine Martins" userId="081d68a21295deb8" providerId="LiveId" clId="{77818978-0DA5-443A-8984-4E75A21C00CA}" dt="2023-08-14T08:06:35.930" v="1272" actId="26606"/>
          <ac:graphicFrameMkLst>
            <pc:docMk/>
            <pc:sldMk cId="948194519" sldId="283"/>
            <ac:graphicFrameMk id="13" creationId="{1587BBAB-AEDD-9C53-300E-F7321AC56467}"/>
          </ac:graphicFrameMkLst>
        </pc:graphicFrameChg>
        <pc:graphicFrameChg chg="add">
          <ac:chgData name="Anne Francine Martins" userId="081d68a21295deb8" providerId="LiveId" clId="{77818978-0DA5-443A-8984-4E75A21C00CA}" dt="2023-08-14T08:06:35.961" v="1273" actId="26606"/>
          <ac:graphicFrameMkLst>
            <pc:docMk/>
            <pc:sldMk cId="948194519" sldId="283"/>
            <ac:graphicFrameMk id="15" creationId="{4B57E70B-37F7-D557-3A2A-A9B9561C3703}"/>
          </ac:graphicFrameMkLst>
        </pc:graphicFrameChg>
      </pc:sldChg>
      <pc:sldChg chg="addSp delSp modSp new mod setBg modNotesTx">
        <pc:chgData name="Anne Francine Martins" userId="081d68a21295deb8" providerId="LiveId" clId="{77818978-0DA5-443A-8984-4E75A21C00CA}" dt="2023-08-14T08:15:36.150" v="1442" actId="20577"/>
        <pc:sldMkLst>
          <pc:docMk/>
          <pc:sldMk cId="3650739924" sldId="284"/>
        </pc:sldMkLst>
        <pc:spChg chg="mod">
          <ac:chgData name="Anne Francine Martins" userId="081d68a21295deb8" providerId="LiveId" clId="{77818978-0DA5-443A-8984-4E75A21C00CA}" dt="2023-08-14T08:15:36.150" v="1442" actId="20577"/>
          <ac:spMkLst>
            <pc:docMk/>
            <pc:sldMk cId="3650739924" sldId="284"/>
            <ac:spMk id="2" creationId="{C86D1F86-656E-CE14-CDBC-4BFA4FE76840}"/>
          </ac:spMkLst>
        </pc:spChg>
        <pc:spChg chg="mod">
          <ac:chgData name="Anne Francine Martins" userId="081d68a21295deb8" providerId="LiveId" clId="{77818978-0DA5-443A-8984-4E75A21C00CA}" dt="2023-08-14T08:11:51.444" v="1327" actId="113"/>
          <ac:spMkLst>
            <pc:docMk/>
            <pc:sldMk cId="3650739924" sldId="284"/>
            <ac:spMk id="3" creationId="{D5042C67-61A2-421E-5A1A-7E1D170EC6A0}"/>
          </ac:spMkLst>
        </pc:spChg>
        <pc:spChg chg="add del">
          <ac:chgData name="Anne Francine Martins" userId="081d68a21295deb8" providerId="LiveId" clId="{77818978-0DA5-443A-8984-4E75A21C00CA}" dt="2023-08-14T08:11:35.908" v="1322" actId="26606"/>
          <ac:spMkLst>
            <pc:docMk/>
            <pc:sldMk cId="3650739924" sldId="284"/>
            <ac:spMk id="8" creationId="{EB6D1D7F-141C-4D8E-BFBA-D95B68E16385}"/>
          </ac:spMkLst>
        </pc:spChg>
        <pc:spChg chg="add del">
          <ac:chgData name="Anne Francine Martins" userId="081d68a21295deb8" providerId="LiveId" clId="{77818978-0DA5-443A-8984-4E75A21C00CA}" dt="2023-08-14T08:11:35.908" v="1322" actId="26606"/>
          <ac:spMkLst>
            <pc:docMk/>
            <pc:sldMk cId="3650739924" sldId="284"/>
            <ac:spMk id="10" creationId="{27248369-464E-49D1-91FC-BC34A50A66D2}"/>
          </ac:spMkLst>
        </pc:spChg>
        <pc:spChg chg="add">
          <ac:chgData name="Anne Francine Martins" userId="081d68a21295deb8" providerId="LiveId" clId="{77818978-0DA5-443A-8984-4E75A21C00CA}" dt="2023-08-14T08:11:35.915" v="1323" actId="26606"/>
          <ac:spMkLst>
            <pc:docMk/>
            <pc:sldMk cId="3650739924" sldId="284"/>
            <ac:spMk id="12" creationId="{EB6D1D7F-141C-4D8E-BFBA-D95B68E16385}"/>
          </ac:spMkLst>
        </pc:spChg>
        <pc:spChg chg="add">
          <ac:chgData name="Anne Francine Martins" userId="081d68a21295deb8" providerId="LiveId" clId="{77818978-0DA5-443A-8984-4E75A21C00CA}" dt="2023-08-14T08:11:35.915" v="1323" actId="26606"/>
          <ac:spMkLst>
            <pc:docMk/>
            <pc:sldMk cId="3650739924" sldId="284"/>
            <ac:spMk id="13" creationId="{245B42B6-26F8-4E25-839B-FB38F13BEFFC}"/>
          </ac:spMkLst>
        </pc:spChg>
      </pc:sldChg>
      <pc:sldChg chg="modSp add mod modNotesTx">
        <pc:chgData name="Anne Francine Martins" userId="081d68a21295deb8" providerId="LiveId" clId="{77818978-0DA5-443A-8984-4E75A21C00CA}" dt="2023-08-14T08:15:40.989" v="1446" actId="20577"/>
        <pc:sldMkLst>
          <pc:docMk/>
          <pc:sldMk cId="2008627907" sldId="285"/>
        </pc:sldMkLst>
        <pc:spChg chg="mod">
          <ac:chgData name="Anne Francine Martins" userId="081d68a21295deb8" providerId="LiveId" clId="{77818978-0DA5-443A-8984-4E75A21C00CA}" dt="2023-08-14T08:15:40.989" v="1446" actId="20577"/>
          <ac:spMkLst>
            <pc:docMk/>
            <pc:sldMk cId="2008627907" sldId="285"/>
            <ac:spMk id="2" creationId="{C86D1F86-656E-CE14-CDBC-4BFA4FE76840}"/>
          </ac:spMkLst>
        </pc:spChg>
        <pc:spChg chg="mod">
          <ac:chgData name="Anne Francine Martins" userId="081d68a21295deb8" providerId="LiveId" clId="{77818978-0DA5-443A-8984-4E75A21C00CA}" dt="2023-08-14T08:13:02.047" v="1347" actId="113"/>
          <ac:spMkLst>
            <pc:docMk/>
            <pc:sldMk cId="2008627907" sldId="285"/>
            <ac:spMk id="3" creationId="{D5042C67-61A2-421E-5A1A-7E1D170EC6A0}"/>
          </ac:spMkLst>
        </pc:spChg>
      </pc:sldChg>
      <pc:sldChg chg="modSp add mod ord">
        <pc:chgData name="Anne Francine Martins" userId="081d68a21295deb8" providerId="LiveId" clId="{77818978-0DA5-443A-8984-4E75A21C00CA}" dt="2023-08-14T08:26:13.438" v="1601" actId="20577"/>
        <pc:sldMkLst>
          <pc:docMk/>
          <pc:sldMk cId="3802838334" sldId="286"/>
        </pc:sldMkLst>
        <pc:spChg chg="mod">
          <ac:chgData name="Anne Francine Martins" userId="081d68a21295deb8" providerId="LiveId" clId="{77818978-0DA5-443A-8984-4E75A21C00CA}" dt="2023-08-14T08:26:13.438" v="1601" actId="20577"/>
          <ac:spMkLst>
            <pc:docMk/>
            <pc:sldMk cId="3802838334" sldId="286"/>
            <ac:spMk id="2" creationId="{C86D1F86-656E-CE14-CDBC-4BFA4FE76840}"/>
          </ac:spMkLst>
        </pc:spChg>
        <pc:spChg chg="mod">
          <ac:chgData name="Anne Francine Martins" userId="081d68a21295deb8" providerId="LiveId" clId="{77818978-0DA5-443A-8984-4E75A21C00CA}" dt="2023-08-14T08:14:10.411" v="1375" actId="113"/>
          <ac:spMkLst>
            <pc:docMk/>
            <pc:sldMk cId="3802838334" sldId="286"/>
            <ac:spMk id="3" creationId="{D5042C67-61A2-421E-5A1A-7E1D170EC6A0}"/>
          </ac:spMkLst>
        </pc:spChg>
      </pc:sldChg>
      <pc:sldChg chg="addSp delSp modSp new mod setBg modNotesTx">
        <pc:chgData name="Anne Francine Martins" userId="081d68a21295deb8" providerId="LiveId" clId="{77818978-0DA5-443A-8984-4E75A21C00CA}" dt="2023-08-14T08:25:58.861" v="1597"/>
        <pc:sldMkLst>
          <pc:docMk/>
          <pc:sldMk cId="3311413264" sldId="287"/>
        </pc:sldMkLst>
        <pc:spChg chg="mod">
          <ac:chgData name="Anne Francine Martins" userId="081d68a21295deb8" providerId="LiveId" clId="{77818978-0DA5-443A-8984-4E75A21C00CA}" dt="2023-08-14T08:25:26.726" v="1594" actId="26606"/>
          <ac:spMkLst>
            <pc:docMk/>
            <pc:sldMk cId="3311413264" sldId="287"/>
            <ac:spMk id="2" creationId="{32CF7A4B-08B4-D86E-6336-5FAB43D5717E}"/>
          </ac:spMkLst>
        </pc:spChg>
        <pc:spChg chg="mod">
          <ac:chgData name="Anne Francine Martins" userId="081d68a21295deb8" providerId="LiveId" clId="{77818978-0DA5-443A-8984-4E75A21C00CA}" dt="2023-08-14T08:25:26.726" v="1594" actId="26606"/>
          <ac:spMkLst>
            <pc:docMk/>
            <pc:sldMk cId="3311413264" sldId="287"/>
            <ac:spMk id="3" creationId="{9C25491F-C607-19BB-3563-694690D7E153}"/>
          </ac:spMkLst>
        </pc:spChg>
        <pc:spChg chg="add del">
          <ac:chgData name="Anne Francine Martins" userId="081d68a21295deb8" providerId="LiveId" clId="{77818978-0DA5-443A-8984-4E75A21C00CA}" dt="2023-08-14T08:25:26.720" v="1593" actId="26606"/>
          <ac:spMkLst>
            <pc:docMk/>
            <pc:sldMk cId="3311413264" sldId="287"/>
            <ac:spMk id="8" creationId="{EB6D1D7F-141C-4D8E-BFBA-D95B68E16385}"/>
          </ac:spMkLst>
        </pc:spChg>
        <pc:spChg chg="add del">
          <ac:chgData name="Anne Francine Martins" userId="081d68a21295deb8" providerId="LiveId" clId="{77818978-0DA5-443A-8984-4E75A21C00CA}" dt="2023-08-14T08:25:26.720" v="1593" actId="26606"/>
          <ac:spMkLst>
            <pc:docMk/>
            <pc:sldMk cId="3311413264" sldId="287"/>
            <ac:spMk id="10" creationId="{245B42B6-26F8-4E25-839B-FB38F13BEFFC}"/>
          </ac:spMkLst>
        </pc:spChg>
        <pc:spChg chg="add">
          <ac:chgData name="Anne Francine Martins" userId="081d68a21295deb8" providerId="LiveId" clId="{77818978-0DA5-443A-8984-4E75A21C00CA}" dt="2023-08-14T08:25:26.726" v="1594" actId="26606"/>
          <ac:spMkLst>
            <pc:docMk/>
            <pc:sldMk cId="3311413264" sldId="287"/>
            <ac:spMk id="12" creationId="{EB6D1D7F-141C-4D8E-BFBA-D95B68E16385}"/>
          </ac:spMkLst>
        </pc:spChg>
        <pc:spChg chg="add">
          <ac:chgData name="Anne Francine Martins" userId="081d68a21295deb8" providerId="LiveId" clId="{77818978-0DA5-443A-8984-4E75A21C00CA}" dt="2023-08-14T08:25:26.726" v="1594" actId="26606"/>
          <ac:spMkLst>
            <pc:docMk/>
            <pc:sldMk cId="3311413264" sldId="287"/>
            <ac:spMk id="13" creationId="{558DA214-7FDA-4C9D-A7CF-9AD725E290E1}"/>
          </ac:spMkLst>
        </pc:spChg>
      </pc:sldChg>
      <pc:sldChg chg="modSp new mod ord modNotesTx">
        <pc:chgData name="Anne Francine Martins" userId="081d68a21295deb8" providerId="LiveId" clId="{77818978-0DA5-443A-8984-4E75A21C00CA}" dt="2023-08-14T08:17:34.788" v="1490"/>
        <pc:sldMkLst>
          <pc:docMk/>
          <pc:sldMk cId="3285921361" sldId="288"/>
        </pc:sldMkLst>
        <pc:spChg chg="mod">
          <ac:chgData name="Anne Francine Martins" userId="081d68a21295deb8" providerId="LiveId" clId="{77818978-0DA5-443A-8984-4E75A21C00CA}" dt="2023-08-14T08:16:09.653" v="1487" actId="20577"/>
          <ac:spMkLst>
            <pc:docMk/>
            <pc:sldMk cId="3285921361" sldId="288"/>
            <ac:spMk id="2" creationId="{43463428-B643-EBDE-5159-CD6B93217BFE}"/>
          </ac:spMkLst>
        </pc:spChg>
        <pc:spChg chg="mod">
          <ac:chgData name="Anne Francine Martins" userId="081d68a21295deb8" providerId="LiveId" clId="{77818978-0DA5-443A-8984-4E75A21C00CA}" dt="2023-08-14T08:17:23.627" v="1489" actId="12"/>
          <ac:spMkLst>
            <pc:docMk/>
            <pc:sldMk cId="3285921361" sldId="288"/>
            <ac:spMk id="3" creationId="{2CEEFAF4-B848-4789-B298-100E8FB6FA8F}"/>
          </ac:spMkLst>
        </pc:spChg>
      </pc:sldChg>
      <pc:sldChg chg="modSp new mod ord modNotesTx">
        <pc:chgData name="Anne Francine Martins" userId="081d68a21295deb8" providerId="LiveId" clId="{77818978-0DA5-443A-8984-4E75A21C00CA}" dt="2023-08-14T08:18:41.614" v="1497"/>
        <pc:sldMkLst>
          <pc:docMk/>
          <pc:sldMk cId="2563360000" sldId="289"/>
        </pc:sldMkLst>
        <pc:spChg chg="mod">
          <ac:chgData name="Anne Francine Martins" userId="081d68a21295deb8" providerId="LiveId" clId="{77818978-0DA5-443A-8984-4E75A21C00CA}" dt="2023-08-14T08:18:07.601" v="1492"/>
          <ac:spMkLst>
            <pc:docMk/>
            <pc:sldMk cId="2563360000" sldId="289"/>
            <ac:spMk id="2" creationId="{01544375-BFD4-D304-9DCD-37CEB45BF0BE}"/>
          </ac:spMkLst>
        </pc:spChg>
        <pc:spChg chg="mod">
          <ac:chgData name="Anne Francine Martins" userId="081d68a21295deb8" providerId="LiveId" clId="{77818978-0DA5-443A-8984-4E75A21C00CA}" dt="2023-08-14T08:18:24.435" v="1494" actId="12"/>
          <ac:spMkLst>
            <pc:docMk/>
            <pc:sldMk cId="2563360000" sldId="289"/>
            <ac:spMk id="3" creationId="{CD3A0323-73A6-00F4-647D-6E401EB13789}"/>
          </ac:spMkLst>
        </pc:spChg>
      </pc:sldChg>
      <pc:sldChg chg="modSp new mod modNotesTx">
        <pc:chgData name="Anne Francine Martins" userId="081d68a21295deb8" providerId="LiveId" clId="{77818978-0DA5-443A-8984-4E75A21C00CA}" dt="2023-08-14T08:21:13.016" v="1527"/>
        <pc:sldMkLst>
          <pc:docMk/>
          <pc:sldMk cId="4199756934" sldId="290"/>
        </pc:sldMkLst>
        <pc:spChg chg="mod">
          <ac:chgData name="Anne Francine Martins" userId="081d68a21295deb8" providerId="LiveId" clId="{77818978-0DA5-443A-8984-4E75A21C00CA}" dt="2023-08-14T08:19:12.093" v="1500" actId="27636"/>
          <ac:spMkLst>
            <pc:docMk/>
            <pc:sldMk cId="4199756934" sldId="290"/>
            <ac:spMk id="2" creationId="{F290958D-78FC-D5CA-49DB-563368DD9005}"/>
          </ac:spMkLst>
        </pc:spChg>
        <pc:spChg chg="mod">
          <ac:chgData name="Anne Francine Martins" userId="081d68a21295deb8" providerId="LiveId" clId="{77818978-0DA5-443A-8984-4E75A21C00CA}" dt="2023-08-14T08:21:03.417" v="1526" actId="27636"/>
          <ac:spMkLst>
            <pc:docMk/>
            <pc:sldMk cId="4199756934" sldId="290"/>
            <ac:spMk id="3" creationId="{ED62313E-5841-3A5F-454D-29712596AEA3}"/>
          </ac:spMkLst>
        </pc:spChg>
      </pc:sldChg>
      <pc:sldChg chg="addSp delSp modSp new mod modNotesTx">
        <pc:chgData name="Anne Francine Martins" userId="081d68a21295deb8" providerId="LiveId" clId="{77818978-0DA5-443A-8984-4E75A21C00CA}" dt="2023-08-14T08:29:33.317" v="1621" actId="20577"/>
        <pc:sldMkLst>
          <pc:docMk/>
          <pc:sldMk cId="1636588828" sldId="291"/>
        </pc:sldMkLst>
        <pc:spChg chg="mod">
          <ac:chgData name="Anne Francine Martins" userId="081d68a21295deb8" providerId="LiveId" clId="{77818978-0DA5-443A-8984-4E75A21C00CA}" dt="2023-08-14T08:29:33.317" v="1621" actId="20577"/>
          <ac:spMkLst>
            <pc:docMk/>
            <pc:sldMk cId="1636588828" sldId="291"/>
            <ac:spMk id="2" creationId="{6EF3D0DF-5A39-CCA5-4B0C-296CFF53E272}"/>
          </ac:spMkLst>
        </pc:spChg>
        <pc:spChg chg="del">
          <ac:chgData name="Anne Francine Martins" userId="081d68a21295deb8" providerId="LiveId" clId="{77818978-0DA5-443A-8984-4E75A21C00CA}" dt="2023-08-14T08:28:26.281" v="1617"/>
          <ac:spMkLst>
            <pc:docMk/>
            <pc:sldMk cId="1636588828" sldId="291"/>
            <ac:spMk id="3" creationId="{0DC16744-3C70-35F6-6897-4F17C7B60C87}"/>
          </ac:spMkLst>
        </pc:spChg>
        <pc:picChg chg="add mod">
          <ac:chgData name="Anne Francine Martins" userId="081d68a21295deb8" providerId="LiveId" clId="{77818978-0DA5-443A-8984-4E75A21C00CA}" dt="2023-08-14T08:28:26.281" v="1617"/>
          <ac:picMkLst>
            <pc:docMk/>
            <pc:sldMk cId="1636588828" sldId="291"/>
            <ac:picMk id="16386" creationId="{E5C9E2D4-AB04-5024-410D-62F85AD2043A}"/>
          </ac:picMkLst>
        </pc:picChg>
      </pc:sldChg>
      <pc:sldChg chg="addSp delSp modSp new mod setBg">
        <pc:chgData name="Anne Francine Martins" userId="081d68a21295deb8" providerId="LiveId" clId="{77818978-0DA5-443A-8984-4E75A21C00CA}" dt="2023-08-14T08:33:56.019" v="1667" actId="26606"/>
        <pc:sldMkLst>
          <pc:docMk/>
          <pc:sldMk cId="1484080722" sldId="292"/>
        </pc:sldMkLst>
        <pc:spChg chg="mod">
          <ac:chgData name="Anne Francine Martins" userId="081d68a21295deb8" providerId="LiveId" clId="{77818978-0DA5-443A-8984-4E75A21C00CA}" dt="2023-08-14T08:33:02.450" v="1652" actId="26606"/>
          <ac:spMkLst>
            <pc:docMk/>
            <pc:sldMk cId="1484080722" sldId="292"/>
            <ac:spMk id="2" creationId="{93B6B83F-B9BC-A777-1146-6A401FA5FDEE}"/>
          </ac:spMkLst>
        </pc:spChg>
        <pc:spChg chg="del mod">
          <ac:chgData name="Anne Francine Martins" userId="081d68a21295deb8" providerId="LiveId" clId="{77818978-0DA5-443A-8984-4E75A21C00CA}" dt="2023-08-14T08:33:56.019" v="1667" actId="26606"/>
          <ac:spMkLst>
            <pc:docMk/>
            <pc:sldMk cId="1484080722" sldId="292"/>
            <ac:spMk id="3" creationId="{E133E916-0B79-035F-985D-203EAEA855B6}"/>
          </ac:spMkLst>
        </pc:spChg>
        <pc:spChg chg="add">
          <ac:chgData name="Anne Francine Martins" userId="081d68a21295deb8" providerId="LiveId" clId="{77818978-0DA5-443A-8984-4E75A21C00CA}" dt="2023-08-14T08:33:02.450" v="1652" actId="26606"/>
          <ac:spMkLst>
            <pc:docMk/>
            <pc:sldMk cId="1484080722" sldId="292"/>
            <ac:spMk id="8" creationId="{EB6D1D7F-141C-4D8E-BFBA-D95B68E16385}"/>
          </ac:spMkLst>
        </pc:spChg>
        <pc:spChg chg="add">
          <ac:chgData name="Anne Francine Martins" userId="081d68a21295deb8" providerId="LiveId" clId="{77818978-0DA5-443A-8984-4E75A21C00CA}" dt="2023-08-14T08:33:02.450" v="1652" actId="26606"/>
          <ac:spMkLst>
            <pc:docMk/>
            <pc:sldMk cId="1484080722" sldId="292"/>
            <ac:spMk id="10" creationId="{245B42B6-26F8-4E25-839B-FB38F13BEFFC}"/>
          </ac:spMkLst>
        </pc:spChg>
        <pc:graphicFrameChg chg="add">
          <ac:chgData name="Anne Francine Martins" userId="081d68a21295deb8" providerId="LiveId" clId="{77818978-0DA5-443A-8984-4E75A21C00CA}" dt="2023-08-14T08:33:56.019" v="1667" actId="26606"/>
          <ac:graphicFrameMkLst>
            <pc:docMk/>
            <pc:sldMk cId="1484080722" sldId="292"/>
            <ac:graphicFrameMk id="12" creationId="{1B86DDC9-510E-3897-6214-E562B1912396}"/>
          </ac:graphicFrameMkLst>
        </pc:graphicFrameChg>
      </pc:sldChg>
      <pc:sldChg chg="addSp modSp new mod setBg modNotesTx">
        <pc:chgData name="Anne Francine Martins" userId="081d68a21295deb8" providerId="LiveId" clId="{77818978-0DA5-443A-8984-4E75A21C00CA}" dt="2023-08-14T08:36:10.420" v="1695" actId="12"/>
        <pc:sldMkLst>
          <pc:docMk/>
          <pc:sldMk cId="2833911038" sldId="293"/>
        </pc:sldMkLst>
        <pc:spChg chg="mod">
          <ac:chgData name="Anne Francine Martins" userId="081d68a21295deb8" providerId="LiveId" clId="{77818978-0DA5-443A-8984-4E75A21C00CA}" dt="2023-08-14T08:36:07.138" v="1694" actId="26606"/>
          <ac:spMkLst>
            <pc:docMk/>
            <pc:sldMk cId="2833911038" sldId="293"/>
            <ac:spMk id="2" creationId="{0E1554AC-AFD1-476D-0555-0932F947CCB8}"/>
          </ac:spMkLst>
        </pc:spChg>
        <pc:spChg chg="mod">
          <ac:chgData name="Anne Francine Martins" userId="081d68a21295deb8" providerId="LiveId" clId="{77818978-0DA5-443A-8984-4E75A21C00CA}" dt="2023-08-14T08:36:10.420" v="1695" actId="12"/>
          <ac:spMkLst>
            <pc:docMk/>
            <pc:sldMk cId="2833911038" sldId="293"/>
            <ac:spMk id="3" creationId="{967A31E3-B49B-3AB9-DBCF-D7C9006F75C6}"/>
          </ac:spMkLst>
        </pc:spChg>
        <pc:spChg chg="add">
          <ac:chgData name="Anne Francine Martins" userId="081d68a21295deb8" providerId="LiveId" clId="{77818978-0DA5-443A-8984-4E75A21C00CA}" dt="2023-08-14T08:36:07.138" v="1694" actId="26606"/>
          <ac:spMkLst>
            <pc:docMk/>
            <pc:sldMk cId="2833911038" sldId="293"/>
            <ac:spMk id="8" creationId="{EB6D1D7F-141C-4D8E-BFBA-D95B68E16385}"/>
          </ac:spMkLst>
        </pc:spChg>
        <pc:spChg chg="add">
          <ac:chgData name="Anne Francine Martins" userId="081d68a21295deb8" providerId="LiveId" clId="{77818978-0DA5-443A-8984-4E75A21C00CA}" dt="2023-08-14T08:36:07.138" v="1694" actId="26606"/>
          <ac:spMkLst>
            <pc:docMk/>
            <pc:sldMk cId="2833911038" sldId="293"/>
            <ac:spMk id="10" creationId="{245B42B6-26F8-4E25-839B-FB38F13BEFFC}"/>
          </ac:spMkLst>
        </pc:spChg>
      </pc:sldChg>
      <pc:sldChg chg="addSp delSp modSp new mod modNotesTx">
        <pc:chgData name="Anne Francine Martins" userId="081d68a21295deb8" providerId="LiveId" clId="{77818978-0DA5-443A-8984-4E75A21C00CA}" dt="2023-08-14T08:40:33.161" v="1739"/>
        <pc:sldMkLst>
          <pc:docMk/>
          <pc:sldMk cId="2171526187" sldId="294"/>
        </pc:sldMkLst>
        <pc:spChg chg="mod">
          <ac:chgData name="Anne Francine Martins" userId="081d68a21295deb8" providerId="LiveId" clId="{77818978-0DA5-443A-8984-4E75A21C00CA}" dt="2023-08-14T08:37:20.039" v="1720" actId="20577"/>
          <ac:spMkLst>
            <pc:docMk/>
            <pc:sldMk cId="2171526187" sldId="294"/>
            <ac:spMk id="2" creationId="{93A78DFA-3F2B-68DC-5F1F-959CBAFF806F}"/>
          </ac:spMkLst>
        </pc:spChg>
        <pc:spChg chg="del">
          <ac:chgData name="Anne Francine Martins" userId="081d68a21295deb8" providerId="LiveId" clId="{77818978-0DA5-443A-8984-4E75A21C00CA}" dt="2023-08-14T08:37:22.699" v="1721"/>
          <ac:spMkLst>
            <pc:docMk/>
            <pc:sldMk cId="2171526187" sldId="294"/>
            <ac:spMk id="3" creationId="{77B8BE0D-7063-16BF-AFA0-EC02E28A12A9}"/>
          </ac:spMkLst>
        </pc:spChg>
        <pc:spChg chg="add mod">
          <ac:chgData name="Anne Francine Martins" userId="081d68a21295deb8" providerId="LiveId" clId="{77818978-0DA5-443A-8984-4E75A21C00CA}" dt="2023-08-14T08:40:20.967" v="1736" actId="12"/>
          <ac:spMkLst>
            <pc:docMk/>
            <pc:sldMk cId="2171526187" sldId="294"/>
            <ac:spMk id="6" creationId="{5B4F828F-D151-A460-9DD4-B51D041391D8}"/>
          </ac:spMkLst>
        </pc:spChg>
        <pc:picChg chg="add del mod">
          <ac:chgData name="Anne Francine Martins" userId="081d68a21295deb8" providerId="LiveId" clId="{77818978-0DA5-443A-8984-4E75A21C00CA}" dt="2023-08-14T08:38:16.248" v="1723" actId="478"/>
          <ac:picMkLst>
            <pc:docMk/>
            <pc:sldMk cId="2171526187" sldId="294"/>
            <ac:picMk id="4" creationId="{66F2754C-A996-C636-DE47-89DDE8B78A86}"/>
          </ac:picMkLst>
        </pc:picChg>
      </pc:sldChg>
      <pc:sldChg chg="addSp delSp modSp new del mod modClrScheme chgLayout">
        <pc:chgData name="Anne Francine Martins" userId="081d68a21295deb8" providerId="LiveId" clId="{77818978-0DA5-443A-8984-4E75A21C00CA}" dt="2023-08-15T09:19:08.297" v="2062" actId="47"/>
        <pc:sldMkLst>
          <pc:docMk/>
          <pc:sldMk cId="714762884" sldId="295"/>
        </pc:sldMkLst>
        <pc:spChg chg="del mod">
          <ac:chgData name="Anne Francine Martins" userId="081d68a21295deb8" providerId="LiveId" clId="{77818978-0DA5-443A-8984-4E75A21C00CA}" dt="2023-08-15T09:18:41.823" v="2059" actId="478"/>
          <ac:spMkLst>
            <pc:docMk/>
            <pc:sldMk cId="714762884" sldId="295"/>
            <ac:spMk id="2" creationId="{42D8600D-A986-A4D4-D86C-F1481583A59F}"/>
          </ac:spMkLst>
        </pc:spChg>
        <pc:spChg chg="mod ord">
          <ac:chgData name="Anne Francine Martins" userId="081d68a21295deb8" providerId="LiveId" clId="{77818978-0DA5-443A-8984-4E75A21C00CA}" dt="2023-08-15T09:19:06.017" v="2061" actId="6549"/>
          <ac:spMkLst>
            <pc:docMk/>
            <pc:sldMk cId="714762884" sldId="295"/>
            <ac:spMk id="3" creationId="{1B3EFA71-D100-2A5C-12E6-FCB1EBE92D8F}"/>
          </ac:spMkLst>
        </pc:spChg>
        <pc:picChg chg="add">
          <ac:chgData name="Anne Francine Martins" userId="081d68a21295deb8" providerId="LiveId" clId="{77818978-0DA5-443A-8984-4E75A21C00CA}" dt="2023-08-15T09:18:32.922" v="2058"/>
          <ac:picMkLst>
            <pc:docMk/>
            <pc:sldMk cId="714762884" sldId="295"/>
            <ac:picMk id="3074" creationId="{7D69FFCD-C9B3-BABF-ABCA-20857F6DCA18}"/>
          </ac:picMkLst>
        </pc:picChg>
      </pc:sldChg>
      <pc:sldChg chg="addSp modSp new mod setBg modClrScheme chgLayout modNotesTx">
        <pc:chgData name="Anne Francine Martins" userId="081d68a21295deb8" providerId="LiveId" clId="{77818978-0DA5-443A-8984-4E75A21C00CA}" dt="2023-08-15T08:58:27.925" v="1805" actId="26606"/>
        <pc:sldMkLst>
          <pc:docMk/>
          <pc:sldMk cId="3608741265" sldId="296"/>
        </pc:sldMkLst>
        <pc:spChg chg="mod ord">
          <ac:chgData name="Anne Francine Martins" userId="081d68a21295deb8" providerId="LiveId" clId="{77818978-0DA5-443A-8984-4E75A21C00CA}" dt="2023-08-15T08:58:27.925" v="1805" actId="26606"/>
          <ac:spMkLst>
            <pc:docMk/>
            <pc:sldMk cId="3608741265" sldId="296"/>
            <ac:spMk id="2" creationId="{67A8C205-59E1-9D37-ADF4-1E50C3759446}"/>
          </ac:spMkLst>
        </pc:spChg>
        <pc:spChg chg="mod ord">
          <ac:chgData name="Anne Francine Martins" userId="081d68a21295deb8" providerId="LiveId" clId="{77818978-0DA5-443A-8984-4E75A21C00CA}" dt="2023-08-15T08:58:27.925" v="1805" actId="26606"/>
          <ac:spMkLst>
            <pc:docMk/>
            <pc:sldMk cId="3608741265" sldId="296"/>
            <ac:spMk id="3" creationId="{BD7F5620-084F-B361-42A2-0F5B98B1AE9E}"/>
          </ac:spMkLst>
        </pc:spChg>
        <pc:spChg chg="add mod ord">
          <ac:chgData name="Anne Francine Martins" userId="081d68a21295deb8" providerId="LiveId" clId="{77818978-0DA5-443A-8984-4E75A21C00CA}" dt="2023-08-15T08:58:27.925" v="1805" actId="26606"/>
          <ac:spMkLst>
            <pc:docMk/>
            <pc:sldMk cId="3608741265" sldId="296"/>
            <ac:spMk id="4" creationId="{A8359F3D-EDE7-2E93-0513-2E3454405F38}"/>
          </ac:spMkLst>
        </pc:spChg>
        <pc:spChg chg="add">
          <ac:chgData name="Anne Francine Martins" userId="081d68a21295deb8" providerId="LiveId" clId="{77818978-0DA5-443A-8984-4E75A21C00CA}" dt="2023-08-15T08:58:27.925" v="1805" actId="26606"/>
          <ac:spMkLst>
            <pc:docMk/>
            <pc:sldMk cId="3608741265" sldId="296"/>
            <ac:spMk id="10" creationId="{1D153959-30FA-4987-A094-7243641F474B}"/>
          </ac:spMkLst>
        </pc:spChg>
        <pc:spChg chg="add">
          <ac:chgData name="Anne Francine Martins" userId="081d68a21295deb8" providerId="LiveId" clId="{77818978-0DA5-443A-8984-4E75A21C00CA}" dt="2023-08-15T08:58:27.925" v="1805" actId="26606"/>
          <ac:spMkLst>
            <pc:docMk/>
            <pc:sldMk cId="3608741265" sldId="296"/>
            <ac:spMk id="12" creationId="{EB6D1D7F-141C-4D8E-BFBA-D95B68E16385}"/>
          </ac:spMkLst>
        </pc:spChg>
        <pc:spChg chg="add">
          <ac:chgData name="Anne Francine Martins" userId="081d68a21295deb8" providerId="LiveId" clId="{77818978-0DA5-443A-8984-4E75A21C00CA}" dt="2023-08-15T08:58:27.925" v="1805" actId="26606"/>
          <ac:spMkLst>
            <pc:docMk/>
            <pc:sldMk cId="3608741265" sldId="296"/>
            <ac:spMk id="14" creationId="{245B42B6-26F8-4E25-839B-FB38F13BEFFC}"/>
          </ac:spMkLst>
        </pc:spChg>
      </pc:sldChg>
      <pc:sldChg chg="addSp delSp modSp new del mod setBg modClrScheme chgLayout">
        <pc:chgData name="Anne Francine Martins" userId="081d68a21295deb8" providerId="LiveId" clId="{77818978-0DA5-443A-8984-4E75A21C00CA}" dt="2023-08-15T09:13:33.292" v="2028" actId="47"/>
        <pc:sldMkLst>
          <pc:docMk/>
          <pc:sldMk cId="2655695798" sldId="297"/>
        </pc:sldMkLst>
        <pc:spChg chg="del mod ord">
          <ac:chgData name="Anne Francine Martins" userId="081d68a21295deb8" providerId="LiveId" clId="{77818978-0DA5-443A-8984-4E75A21C00CA}" dt="2023-08-15T09:03:28.537" v="1807" actId="700"/>
          <ac:spMkLst>
            <pc:docMk/>
            <pc:sldMk cId="2655695798" sldId="297"/>
            <ac:spMk id="2" creationId="{73AFE111-D151-59C8-737D-08798BB1225A}"/>
          </ac:spMkLst>
        </pc:spChg>
        <pc:spChg chg="del mod ord">
          <ac:chgData name="Anne Francine Martins" userId="081d68a21295deb8" providerId="LiveId" clId="{77818978-0DA5-443A-8984-4E75A21C00CA}" dt="2023-08-15T09:03:28.537" v="1807" actId="700"/>
          <ac:spMkLst>
            <pc:docMk/>
            <pc:sldMk cId="2655695798" sldId="297"/>
            <ac:spMk id="3" creationId="{5AABD793-FC53-9C2F-C2D9-5B0A1FD9BF07}"/>
          </ac:spMkLst>
        </pc:spChg>
        <pc:spChg chg="del">
          <ac:chgData name="Anne Francine Martins" userId="081d68a21295deb8" providerId="LiveId" clId="{77818978-0DA5-443A-8984-4E75A21C00CA}" dt="2023-08-15T09:03:28.537" v="1807" actId="700"/>
          <ac:spMkLst>
            <pc:docMk/>
            <pc:sldMk cId="2655695798" sldId="297"/>
            <ac:spMk id="4" creationId="{B6C8ABA7-4D31-13EF-F183-E97B485B096E}"/>
          </ac:spMkLst>
        </pc:spChg>
        <pc:spChg chg="add mod ord">
          <ac:chgData name="Anne Francine Martins" userId="081d68a21295deb8" providerId="LiveId" clId="{77818978-0DA5-443A-8984-4E75A21C00CA}" dt="2023-08-15T09:07:46.314" v="1974" actId="26606"/>
          <ac:spMkLst>
            <pc:docMk/>
            <pc:sldMk cId="2655695798" sldId="297"/>
            <ac:spMk id="5" creationId="{795EE9FD-E2DD-6AF9-9874-C6985E3EB13A}"/>
          </ac:spMkLst>
        </pc:spChg>
        <pc:spChg chg="add mod ord">
          <ac:chgData name="Anne Francine Martins" userId="081d68a21295deb8" providerId="LiveId" clId="{77818978-0DA5-443A-8984-4E75A21C00CA}" dt="2023-08-15T09:07:56.670" v="1978" actId="123"/>
          <ac:spMkLst>
            <pc:docMk/>
            <pc:sldMk cId="2655695798" sldId="297"/>
            <ac:spMk id="6" creationId="{05C4BFCE-60CE-9FFE-5B70-8CCBF5DE5CE1}"/>
          </ac:spMkLst>
        </pc:spChg>
        <pc:spChg chg="add del mod ord">
          <ac:chgData name="Anne Francine Martins" userId="081d68a21295deb8" providerId="LiveId" clId="{77818978-0DA5-443A-8984-4E75A21C00CA}" dt="2023-08-15T09:05:14.011" v="1898" actId="700"/>
          <ac:spMkLst>
            <pc:docMk/>
            <pc:sldMk cId="2655695798" sldId="297"/>
            <ac:spMk id="7" creationId="{56CB5EF2-17BA-7361-B4DE-7F8D9D97D95D}"/>
          </ac:spMkLst>
        </pc:spChg>
        <pc:spChg chg="add del mod ord">
          <ac:chgData name="Anne Francine Martins" userId="081d68a21295deb8" providerId="LiveId" clId="{77818978-0DA5-443A-8984-4E75A21C00CA}" dt="2023-08-15T09:05:14.011" v="1898" actId="700"/>
          <ac:spMkLst>
            <pc:docMk/>
            <pc:sldMk cId="2655695798" sldId="297"/>
            <ac:spMk id="8" creationId="{51050E27-0E5B-222B-7381-C291DA4DD986}"/>
          </ac:spMkLst>
        </pc:spChg>
        <pc:spChg chg="add del mod ord">
          <ac:chgData name="Anne Francine Martins" userId="081d68a21295deb8" providerId="LiveId" clId="{77818978-0DA5-443A-8984-4E75A21C00CA}" dt="2023-08-15T09:05:14.011" v="1898" actId="700"/>
          <ac:spMkLst>
            <pc:docMk/>
            <pc:sldMk cId="2655695798" sldId="297"/>
            <ac:spMk id="9" creationId="{35EA894F-4B12-8DD9-4159-2C809BA26E36}"/>
          </ac:spMkLst>
        </pc:spChg>
        <pc:spChg chg="add del">
          <ac:chgData name="Anne Francine Martins" userId="081d68a21295deb8" providerId="LiveId" clId="{77818978-0DA5-443A-8984-4E75A21C00CA}" dt="2023-08-15T09:07:46.314" v="1974" actId="26606"/>
          <ac:spMkLst>
            <pc:docMk/>
            <pc:sldMk cId="2655695798" sldId="297"/>
            <ac:spMk id="11" creationId="{EB6D1D7F-141C-4D8E-BFBA-D95B68E16385}"/>
          </ac:spMkLst>
        </pc:spChg>
        <pc:spChg chg="add del">
          <ac:chgData name="Anne Francine Martins" userId="081d68a21295deb8" providerId="LiveId" clId="{77818978-0DA5-443A-8984-4E75A21C00CA}" dt="2023-08-15T09:07:46.314" v="1974" actId="26606"/>
          <ac:spMkLst>
            <pc:docMk/>
            <pc:sldMk cId="2655695798" sldId="297"/>
            <ac:spMk id="13" creationId="{27248369-464E-49D1-91FC-BC34A50A66D2}"/>
          </ac:spMkLst>
        </pc:spChg>
        <pc:spChg chg="add del">
          <ac:chgData name="Anne Francine Martins" userId="081d68a21295deb8" providerId="LiveId" clId="{77818978-0DA5-443A-8984-4E75A21C00CA}" dt="2023-08-15T09:07:46.304" v="1973" actId="26606"/>
          <ac:spMkLst>
            <pc:docMk/>
            <pc:sldMk cId="2655695798" sldId="297"/>
            <ac:spMk id="18" creationId="{EB6D1D7F-141C-4D8E-BFBA-D95B68E16385}"/>
          </ac:spMkLst>
        </pc:spChg>
        <pc:spChg chg="add del">
          <ac:chgData name="Anne Francine Martins" userId="081d68a21295deb8" providerId="LiveId" clId="{77818978-0DA5-443A-8984-4E75A21C00CA}" dt="2023-08-15T09:07:46.304" v="1973" actId="26606"/>
          <ac:spMkLst>
            <pc:docMk/>
            <pc:sldMk cId="2655695798" sldId="297"/>
            <ac:spMk id="20" creationId="{27248369-464E-49D1-91FC-BC34A50A66D2}"/>
          </ac:spMkLst>
        </pc:spChg>
        <pc:spChg chg="add">
          <ac:chgData name="Anne Francine Martins" userId="081d68a21295deb8" providerId="LiveId" clId="{77818978-0DA5-443A-8984-4E75A21C00CA}" dt="2023-08-15T09:07:46.314" v="1974" actId="26606"/>
          <ac:spMkLst>
            <pc:docMk/>
            <pc:sldMk cId="2655695798" sldId="297"/>
            <ac:spMk id="22" creationId="{EB6D1D7F-141C-4D8E-BFBA-D95B68E16385}"/>
          </ac:spMkLst>
        </pc:spChg>
        <pc:spChg chg="add">
          <ac:chgData name="Anne Francine Martins" userId="081d68a21295deb8" providerId="LiveId" clId="{77818978-0DA5-443A-8984-4E75A21C00CA}" dt="2023-08-15T09:07:46.314" v="1974" actId="26606"/>
          <ac:spMkLst>
            <pc:docMk/>
            <pc:sldMk cId="2655695798" sldId="297"/>
            <ac:spMk id="23" creationId="{558DA214-7FDA-4C9D-A7CF-9AD725E290E1}"/>
          </ac:spMkLst>
        </pc:spChg>
      </pc:sldChg>
      <pc:sldChg chg="addSp modSp new mod setBg">
        <pc:chgData name="Anne Francine Martins" userId="081d68a21295deb8" providerId="LiveId" clId="{77818978-0DA5-443A-8984-4E75A21C00CA}" dt="2023-08-15T09:08:54.545" v="1989" actId="26606"/>
        <pc:sldMkLst>
          <pc:docMk/>
          <pc:sldMk cId="2445379853" sldId="298"/>
        </pc:sldMkLst>
        <pc:spChg chg="mod">
          <ac:chgData name="Anne Francine Martins" userId="081d68a21295deb8" providerId="LiveId" clId="{77818978-0DA5-443A-8984-4E75A21C00CA}" dt="2023-08-15T09:08:54.545" v="1989" actId="26606"/>
          <ac:spMkLst>
            <pc:docMk/>
            <pc:sldMk cId="2445379853" sldId="298"/>
            <ac:spMk id="2" creationId="{F5CDAFC4-354D-C252-9C8D-A4462417DE64}"/>
          </ac:spMkLst>
        </pc:spChg>
        <pc:spChg chg="mod">
          <ac:chgData name="Anne Francine Martins" userId="081d68a21295deb8" providerId="LiveId" clId="{77818978-0DA5-443A-8984-4E75A21C00CA}" dt="2023-08-15T09:08:54.545" v="1989" actId="26606"/>
          <ac:spMkLst>
            <pc:docMk/>
            <pc:sldMk cId="2445379853" sldId="298"/>
            <ac:spMk id="3" creationId="{1CACCC0A-A7B4-C931-B83D-85E2BFA575CD}"/>
          </ac:spMkLst>
        </pc:spChg>
        <pc:spChg chg="add">
          <ac:chgData name="Anne Francine Martins" userId="081d68a21295deb8" providerId="LiveId" clId="{77818978-0DA5-443A-8984-4E75A21C00CA}" dt="2023-08-15T09:08:54.545" v="1989" actId="26606"/>
          <ac:spMkLst>
            <pc:docMk/>
            <pc:sldMk cId="2445379853" sldId="298"/>
            <ac:spMk id="9" creationId="{EB6D1D7F-141C-4D8E-BFBA-D95B68E16385}"/>
          </ac:spMkLst>
        </pc:spChg>
        <pc:spChg chg="add">
          <ac:chgData name="Anne Francine Martins" userId="081d68a21295deb8" providerId="LiveId" clId="{77818978-0DA5-443A-8984-4E75A21C00CA}" dt="2023-08-15T09:08:54.545" v="1989" actId="26606"/>
          <ac:spMkLst>
            <pc:docMk/>
            <pc:sldMk cId="2445379853" sldId="298"/>
            <ac:spMk id="11" creationId="{B7B54865-0417-4422-B63B-3E74C04CD741}"/>
          </ac:spMkLst>
        </pc:spChg>
        <pc:spChg chg="add">
          <ac:chgData name="Anne Francine Martins" userId="081d68a21295deb8" providerId="LiveId" clId="{77818978-0DA5-443A-8984-4E75A21C00CA}" dt="2023-08-15T09:08:54.545" v="1989" actId="26606"/>
          <ac:spMkLst>
            <pc:docMk/>
            <pc:sldMk cId="2445379853" sldId="298"/>
            <ac:spMk id="13" creationId="{4815D795-EBA0-4245-89F8-B459481683FB}"/>
          </ac:spMkLst>
        </pc:spChg>
        <pc:picChg chg="add">
          <ac:chgData name="Anne Francine Martins" userId="081d68a21295deb8" providerId="LiveId" clId="{77818978-0DA5-443A-8984-4E75A21C00CA}" dt="2023-08-15T09:08:54.545" v="1989" actId="26606"/>
          <ac:picMkLst>
            <pc:docMk/>
            <pc:sldMk cId="2445379853" sldId="298"/>
            <ac:picMk id="5" creationId="{AAF9C83A-F87C-AAEC-927E-B2C0C6B618CA}"/>
          </ac:picMkLst>
        </pc:picChg>
      </pc:sldChg>
      <pc:sldChg chg="modSp new mod">
        <pc:chgData name="Anne Francine Martins" userId="081d68a21295deb8" providerId="LiveId" clId="{77818978-0DA5-443A-8984-4E75A21C00CA}" dt="2023-08-15T09:09:17.536" v="1992"/>
        <pc:sldMkLst>
          <pc:docMk/>
          <pc:sldMk cId="2449080607" sldId="299"/>
        </pc:sldMkLst>
        <pc:spChg chg="mod">
          <ac:chgData name="Anne Francine Martins" userId="081d68a21295deb8" providerId="LiveId" clId="{77818978-0DA5-443A-8984-4E75A21C00CA}" dt="2023-08-15T09:09:07.625" v="1991" actId="27636"/>
          <ac:spMkLst>
            <pc:docMk/>
            <pc:sldMk cId="2449080607" sldId="299"/>
            <ac:spMk id="2" creationId="{E1D5B002-35C5-AB7D-F689-BE8D80569CF1}"/>
          </ac:spMkLst>
        </pc:spChg>
        <pc:spChg chg="mod">
          <ac:chgData name="Anne Francine Martins" userId="081d68a21295deb8" providerId="LiveId" clId="{77818978-0DA5-443A-8984-4E75A21C00CA}" dt="2023-08-15T09:09:17.536" v="1992"/>
          <ac:spMkLst>
            <pc:docMk/>
            <pc:sldMk cId="2449080607" sldId="299"/>
            <ac:spMk id="3" creationId="{4B8D58C5-160A-5F42-8C57-D76746BEE4D4}"/>
          </ac:spMkLst>
        </pc:spChg>
      </pc:sldChg>
      <pc:sldChg chg="addSp modSp new mod setBg">
        <pc:chgData name="Anne Francine Martins" userId="081d68a21295deb8" providerId="LiveId" clId="{77818978-0DA5-443A-8984-4E75A21C00CA}" dt="2023-08-15T09:10:59.861" v="1998" actId="26606"/>
        <pc:sldMkLst>
          <pc:docMk/>
          <pc:sldMk cId="3022882736" sldId="300"/>
        </pc:sldMkLst>
        <pc:spChg chg="mod">
          <ac:chgData name="Anne Francine Martins" userId="081d68a21295deb8" providerId="LiveId" clId="{77818978-0DA5-443A-8984-4E75A21C00CA}" dt="2023-08-15T09:10:59.861" v="1998" actId="26606"/>
          <ac:spMkLst>
            <pc:docMk/>
            <pc:sldMk cId="3022882736" sldId="300"/>
            <ac:spMk id="2" creationId="{DBB1FDD4-F48C-C845-7624-88DB30F1E422}"/>
          </ac:spMkLst>
        </pc:spChg>
        <pc:spChg chg="mod">
          <ac:chgData name="Anne Francine Martins" userId="081d68a21295deb8" providerId="LiveId" clId="{77818978-0DA5-443A-8984-4E75A21C00CA}" dt="2023-08-15T09:10:59.861" v="1998" actId="26606"/>
          <ac:spMkLst>
            <pc:docMk/>
            <pc:sldMk cId="3022882736" sldId="300"/>
            <ac:spMk id="3" creationId="{5C45DAC0-48AC-E5E5-989F-D422A916A637}"/>
          </ac:spMkLst>
        </pc:spChg>
        <pc:spChg chg="add">
          <ac:chgData name="Anne Francine Martins" userId="081d68a21295deb8" providerId="LiveId" clId="{77818978-0DA5-443A-8984-4E75A21C00CA}" dt="2023-08-15T09:10:59.861" v="1998" actId="26606"/>
          <ac:spMkLst>
            <pc:docMk/>
            <pc:sldMk cId="3022882736" sldId="300"/>
            <ac:spMk id="9" creationId="{EB6D1D7F-141C-4D8E-BFBA-D95B68E16385}"/>
          </ac:spMkLst>
        </pc:spChg>
        <pc:spChg chg="add">
          <ac:chgData name="Anne Francine Martins" userId="081d68a21295deb8" providerId="LiveId" clId="{77818978-0DA5-443A-8984-4E75A21C00CA}" dt="2023-08-15T09:10:59.861" v="1998" actId="26606"/>
          <ac:spMkLst>
            <pc:docMk/>
            <pc:sldMk cId="3022882736" sldId="300"/>
            <ac:spMk id="11" creationId="{725EFA61-F0F8-4F4A-B750-81EE924F1D78}"/>
          </ac:spMkLst>
        </pc:spChg>
        <pc:picChg chg="add">
          <ac:chgData name="Anne Francine Martins" userId="081d68a21295deb8" providerId="LiveId" clId="{77818978-0DA5-443A-8984-4E75A21C00CA}" dt="2023-08-15T09:10:59.861" v="1998" actId="26606"/>
          <ac:picMkLst>
            <pc:docMk/>
            <pc:sldMk cId="3022882736" sldId="300"/>
            <ac:picMk id="5" creationId="{21565F34-C2A9-EAB0-27D0-BAA1248E209D}"/>
          </ac:picMkLst>
        </pc:picChg>
      </pc:sldChg>
      <pc:sldChg chg="addSp modSp new mod setBg">
        <pc:chgData name="Anne Francine Martins" userId="081d68a21295deb8" providerId="LiveId" clId="{77818978-0DA5-443A-8984-4E75A21C00CA}" dt="2023-08-15T09:11:41.222" v="2004" actId="123"/>
        <pc:sldMkLst>
          <pc:docMk/>
          <pc:sldMk cId="3572208370" sldId="301"/>
        </pc:sldMkLst>
        <pc:spChg chg="mod">
          <ac:chgData name="Anne Francine Martins" userId="081d68a21295deb8" providerId="LiveId" clId="{77818978-0DA5-443A-8984-4E75A21C00CA}" dt="2023-08-15T09:11:37.184" v="2003" actId="26606"/>
          <ac:spMkLst>
            <pc:docMk/>
            <pc:sldMk cId="3572208370" sldId="301"/>
            <ac:spMk id="2" creationId="{44CD9744-B328-6024-6EF3-4AC85B157133}"/>
          </ac:spMkLst>
        </pc:spChg>
        <pc:spChg chg="mod">
          <ac:chgData name="Anne Francine Martins" userId="081d68a21295deb8" providerId="LiveId" clId="{77818978-0DA5-443A-8984-4E75A21C00CA}" dt="2023-08-15T09:11:41.222" v="2004" actId="123"/>
          <ac:spMkLst>
            <pc:docMk/>
            <pc:sldMk cId="3572208370" sldId="301"/>
            <ac:spMk id="3" creationId="{D377C165-5668-0A60-DF01-901A9A657576}"/>
          </ac:spMkLst>
        </pc:spChg>
        <pc:spChg chg="add">
          <ac:chgData name="Anne Francine Martins" userId="081d68a21295deb8" providerId="LiveId" clId="{77818978-0DA5-443A-8984-4E75A21C00CA}" dt="2023-08-15T09:11:37.184" v="2003" actId="26606"/>
          <ac:spMkLst>
            <pc:docMk/>
            <pc:sldMk cId="3572208370" sldId="301"/>
            <ac:spMk id="9" creationId="{EB6D1D7F-141C-4D8E-BFBA-D95B68E16385}"/>
          </ac:spMkLst>
        </pc:spChg>
        <pc:spChg chg="add">
          <ac:chgData name="Anne Francine Martins" userId="081d68a21295deb8" providerId="LiveId" clId="{77818978-0DA5-443A-8984-4E75A21C00CA}" dt="2023-08-15T09:11:37.184" v="2003" actId="26606"/>
          <ac:spMkLst>
            <pc:docMk/>
            <pc:sldMk cId="3572208370" sldId="301"/>
            <ac:spMk id="11" creationId="{725EFA61-F0F8-4F4A-B750-81EE924F1D78}"/>
          </ac:spMkLst>
        </pc:spChg>
        <pc:picChg chg="add">
          <ac:chgData name="Anne Francine Martins" userId="081d68a21295deb8" providerId="LiveId" clId="{77818978-0DA5-443A-8984-4E75A21C00CA}" dt="2023-08-15T09:11:37.184" v="2003" actId="26606"/>
          <ac:picMkLst>
            <pc:docMk/>
            <pc:sldMk cId="3572208370" sldId="301"/>
            <ac:picMk id="5" creationId="{6711BFE9-B57B-AECC-6E19-7EDC709B42C4}"/>
          </ac:picMkLst>
        </pc:picChg>
      </pc:sldChg>
      <pc:sldChg chg="addSp modSp new mod setBg">
        <pc:chgData name="Anne Francine Martins" userId="081d68a21295deb8" providerId="LiveId" clId="{77818978-0DA5-443A-8984-4E75A21C00CA}" dt="2023-08-15T09:14:26.656" v="2033" actId="26606"/>
        <pc:sldMkLst>
          <pc:docMk/>
          <pc:sldMk cId="4178011533" sldId="302"/>
        </pc:sldMkLst>
        <pc:spChg chg="mod">
          <ac:chgData name="Anne Francine Martins" userId="081d68a21295deb8" providerId="LiveId" clId="{77818978-0DA5-443A-8984-4E75A21C00CA}" dt="2023-08-15T09:14:26.656" v="2033" actId="26606"/>
          <ac:spMkLst>
            <pc:docMk/>
            <pc:sldMk cId="4178011533" sldId="302"/>
            <ac:spMk id="2" creationId="{E17F9E7A-2334-5B74-9D5E-4989EE5E5552}"/>
          </ac:spMkLst>
        </pc:spChg>
        <pc:spChg chg="mod">
          <ac:chgData name="Anne Francine Martins" userId="081d68a21295deb8" providerId="LiveId" clId="{77818978-0DA5-443A-8984-4E75A21C00CA}" dt="2023-08-15T09:14:26.656" v="2033" actId="26606"/>
          <ac:spMkLst>
            <pc:docMk/>
            <pc:sldMk cId="4178011533" sldId="302"/>
            <ac:spMk id="3" creationId="{C443A295-9861-FD27-6C4B-7896149ACF4D}"/>
          </ac:spMkLst>
        </pc:spChg>
        <pc:spChg chg="add">
          <ac:chgData name="Anne Francine Martins" userId="081d68a21295deb8" providerId="LiveId" clId="{77818978-0DA5-443A-8984-4E75A21C00CA}" dt="2023-08-15T09:14:26.656" v="2033" actId="26606"/>
          <ac:spMkLst>
            <pc:docMk/>
            <pc:sldMk cId="4178011533" sldId="302"/>
            <ac:spMk id="8" creationId="{EB6D1D7F-141C-4D8E-BFBA-D95B68E16385}"/>
          </ac:spMkLst>
        </pc:spChg>
        <pc:spChg chg="add">
          <ac:chgData name="Anne Francine Martins" userId="081d68a21295deb8" providerId="LiveId" clId="{77818978-0DA5-443A-8984-4E75A21C00CA}" dt="2023-08-15T09:14:26.656" v="2033" actId="26606"/>
          <ac:spMkLst>
            <pc:docMk/>
            <pc:sldMk cId="4178011533" sldId="302"/>
            <ac:spMk id="10" creationId="{27248369-464E-49D1-91FC-BC34A50A66D2}"/>
          </ac:spMkLst>
        </pc:spChg>
      </pc:sldChg>
      <pc:sldChg chg="addSp modSp new mod setBg setClrOvrMap">
        <pc:chgData name="Anne Francine Martins" userId="081d68a21295deb8" providerId="LiveId" clId="{77818978-0DA5-443A-8984-4E75A21C00CA}" dt="2023-08-15T09:14:57.262" v="2038" actId="26606"/>
        <pc:sldMkLst>
          <pc:docMk/>
          <pc:sldMk cId="3651707457" sldId="303"/>
        </pc:sldMkLst>
        <pc:spChg chg="mod">
          <ac:chgData name="Anne Francine Martins" userId="081d68a21295deb8" providerId="LiveId" clId="{77818978-0DA5-443A-8984-4E75A21C00CA}" dt="2023-08-15T09:14:57.262" v="2038" actId="26606"/>
          <ac:spMkLst>
            <pc:docMk/>
            <pc:sldMk cId="3651707457" sldId="303"/>
            <ac:spMk id="2" creationId="{E9F667AF-0645-91DB-7199-79DFEB3366E0}"/>
          </ac:spMkLst>
        </pc:spChg>
        <pc:spChg chg="mod">
          <ac:chgData name="Anne Francine Martins" userId="081d68a21295deb8" providerId="LiveId" clId="{77818978-0DA5-443A-8984-4E75A21C00CA}" dt="2023-08-15T09:14:57.262" v="2038" actId="26606"/>
          <ac:spMkLst>
            <pc:docMk/>
            <pc:sldMk cId="3651707457" sldId="303"/>
            <ac:spMk id="3" creationId="{D99B4131-31B8-A19E-62B6-BD8DD16C6AFC}"/>
          </ac:spMkLst>
        </pc:spChg>
        <pc:spChg chg="add">
          <ac:chgData name="Anne Francine Martins" userId="081d68a21295deb8" providerId="LiveId" clId="{77818978-0DA5-443A-8984-4E75A21C00CA}" dt="2023-08-15T09:14:57.262" v="2038" actId="26606"/>
          <ac:spMkLst>
            <pc:docMk/>
            <pc:sldMk cId="3651707457" sldId="303"/>
            <ac:spMk id="10" creationId="{09A1C012-8297-4361-ACE8-A2509FB18911}"/>
          </ac:spMkLst>
        </pc:spChg>
        <pc:spChg chg="add">
          <ac:chgData name="Anne Francine Martins" userId="081d68a21295deb8" providerId="LiveId" clId="{77818978-0DA5-443A-8984-4E75A21C00CA}" dt="2023-08-15T09:14:57.262" v="2038" actId="26606"/>
          <ac:spMkLst>
            <pc:docMk/>
            <pc:sldMk cId="3651707457" sldId="303"/>
            <ac:spMk id="12" creationId="{4AA13AD3-0A4F-475A-BEBB-DEEFF5C096C3}"/>
          </ac:spMkLst>
        </pc:spChg>
        <pc:spChg chg="add">
          <ac:chgData name="Anne Francine Martins" userId="081d68a21295deb8" providerId="LiveId" clId="{77818978-0DA5-443A-8984-4E75A21C00CA}" dt="2023-08-15T09:14:57.262" v="2038" actId="26606"/>
          <ac:spMkLst>
            <pc:docMk/>
            <pc:sldMk cId="3651707457" sldId="303"/>
            <ac:spMk id="14" creationId="{4AB109E1-45E3-4986-9663-C3EAAC041219}"/>
          </ac:spMkLst>
        </pc:spChg>
        <pc:spChg chg="add">
          <ac:chgData name="Anne Francine Martins" userId="081d68a21295deb8" providerId="LiveId" clId="{77818978-0DA5-443A-8984-4E75A21C00CA}" dt="2023-08-15T09:14:57.262" v="2038" actId="26606"/>
          <ac:spMkLst>
            <pc:docMk/>
            <pc:sldMk cId="3651707457" sldId="303"/>
            <ac:spMk id="16" creationId="{EDEE9D42-BBE7-4427-9BC3-971CE96F1E29}"/>
          </ac:spMkLst>
        </pc:spChg>
        <pc:picChg chg="add">
          <ac:chgData name="Anne Francine Martins" userId="081d68a21295deb8" providerId="LiveId" clId="{77818978-0DA5-443A-8984-4E75A21C00CA}" dt="2023-08-15T09:14:57.262" v="2038" actId="26606"/>
          <ac:picMkLst>
            <pc:docMk/>
            <pc:sldMk cId="3651707457" sldId="303"/>
            <ac:picMk id="7" creationId="{9876798B-D5C4-3AD4-6157-8322085662D4}"/>
          </ac:picMkLst>
        </pc:picChg>
      </pc:sldChg>
      <pc:sldChg chg="modSp new mod">
        <pc:chgData name="Anne Francine Martins" userId="081d68a21295deb8" providerId="LiveId" clId="{77818978-0DA5-443A-8984-4E75A21C00CA}" dt="2023-08-15T09:15:21.679" v="2042" actId="12"/>
        <pc:sldMkLst>
          <pc:docMk/>
          <pc:sldMk cId="3901187340" sldId="304"/>
        </pc:sldMkLst>
        <pc:spChg chg="mod">
          <ac:chgData name="Anne Francine Martins" userId="081d68a21295deb8" providerId="LiveId" clId="{77818978-0DA5-443A-8984-4E75A21C00CA}" dt="2023-08-15T09:15:09.397" v="2040" actId="27636"/>
          <ac:spMkLst>
            <pc:docMk/>
            <pc:sldMk cId="3901187340" sldId="304"/>
            <ac:spMk id="2" creationId="{270A9DBF-6039-EAE8-D63D-AC5591CDE009}"/>
          </ac:spMkLst>
        </pc:spChg>
        <pc:spChg chg="mod">
          <ac:chgData name="Anne Francine Martins" userId="081d68a21295deb8" providerId="LiveId" clId="{77818978-0DA5-443A-8984-4E75A21C00CA}" dt="2023-08-15T09:15:21.679" v="2042" actId="12"/>
          <ac:spMkLst>
            <pc:docMk/>
            <pc:sldMk cId="3901187340" sldId="304"/>
            <ac:spMk id="3" creationId="{7A7C7211-180D-660F-9F93-6FB8170723CD}"/>
          </ac:spMkLst>
        </pc:spChg>
      </pc:sldChg>
      <pc:sldChg chg="addSp delSp modSp new mod setBg modClrScheme chgLayout">
        <pc:chgData name="Anne Francine Martins" userId="081d68a21295deb8" providerId="LiveId" clId="{77818978-0DA5-443A-8984-4E75A21C00CA}" dt="2023-08-15T09:13:25.502" v="2027" actId="26606"/>
        <pc:sldMkLst>
          <pc:docMk/>
          <pc:sldMk cId="2622931857" sldId="305"/>
        </pc:sldMkLst>
        <pc:spChg chg="del mod ord">
          <ac:chgData name="Anne Francine Martins" userId="081d68a21295deb8" providerId="LiveId" clId="{77818978-0DA5-443A-8984-4E75A21C00CA}" dt="2023-08-15T09:12:32.194" v="2006" actId="700"/>
          <ac:spMkLst>
            <pc:docMk/>
            <pc:sldMk cId="2622931857" sldId="305"/>
            <ac:spMk id="2" creationId="{9D4C6249-4D24-0BA5-2A16-4572DE10A5D6}"/>
          </ac:spMkLst>
        </pc:spChg>
        <pc:spChg chg="del mod ord">
          <ac:chgData name="Anne Francine Martins" userId="081d68a21295deb8" providerId="LiveId" clId="{77818978-0DA5-443A-8984-4E75A21C00CA}" dt="2023-08-15T09:12:32.194" v="2006" actId="700"/>
          <ac:spMkLst>
            <pc:docMk/>
            <pc:sldMk cId="2622931857" sldId="305"/>
            <ac:spMk id="3" creationId="{3A446408-804F-E37A-4C96-5E862C6421BB}"/>
          </ac:spMkLst>
        </pc:spChg>
        <pc:spChg chg="del">
          <ac:chgData name="Anne Francine Martins" userId="081d68a21295deb8" providerId="LiveId" clId="{77818978-0DA5-443A-8984-4E75A21C00CA}" dt="2023-08-15T09:12:32.194" v="2006" actId="700"/>
          <ac:spMkLst>
            <pc:docMk/>
            <pc:sldMk cId="2622931857" sldId="305"/>
            <ac:spMk id="4" creationId="{8AD1F325-7AF0-FA75-5CF8-B59A17EFFFDF}"/>
          </ac:spMkLst>
        </pc:spChg>
        <pc:spChg chg="add mod ord">
          <ac:chgData name="Anne Francine Martins" userId="081d68a21295deb8" providerId="LiveId" clId="{77818978-0DA5-443A-8984-4E75A21C00CA}" dt="2023-08-15T09:12:41.691" v="2024" actId="20577"/>
          <ac:spMkLst>
            <pc:docMk/>
            <pc:sldMk cId="2622931857" sldId="305"/>
            <ac:spMk id="5" creationId="{A7AA3968-8EA1-821C-B05C-A4D47E92ABA7}"/>
          </ac:spMkLst>
        </pc:spChg>
        <pc:spChg chg="add del mod ord">
          <ac:chgData name="Anne Francine Martins" userId="081d68a21295deb8" providerId="LiveId" clId="{77818978-0DA5-443A-8984-4E75A21C00CA}" dt="2023-08-15T09:12:34.299" v="2007"/>
          <ac:spMkLst>
            <pc:docMk/>
            <pc:sldMk cId="2622931857" sldId="305"/>
            <ac:spMk id="6" creationId="{C3B122C6-2988-CBEB-65F8-1E1600E66C37}"/>
          </ac:spMkLst>
        </pc:spChg>
        <pc:spChg chg="add del mod">
          <ac:chgData name="Anne Francine Martins" userId="081d68a21295deb8" providerId="LiveId" clId="{77818978-0DA5-443A-8984-4E75A21C00CA}" dt="2023-08-15T09:13:25.502" v="2027" actId="26606"/>
          <ac:spMkLst>
            <pc:docMk/>
            <pc:sldMk cId="2622931857" sldId="305"/>
            <ac:spMk id="7" creationId="{CF6701D9-2CAE-64E8-CD10-8F046D48F518}"/>
          </ac:spMkLst>
        </pc:spChg>
        <pc:spChg chg="add del">
          <ac:chgData name="Anne Francine Martins" userId="081d68a21295deb8" providerId="LiveId" clId="{77818978-0DA5-443A-8984-4E75A21C00CA}" dt="2023-08-15T09:13:25.502" v="2027" actId="26606"/>
          <ac:spMkLst>
            <pc:docMk/>
            <pc:sldMk cId="2622931857" sldId="305"/>
            <ac:spMk id="1031" creationId="{09A1C012-8297-4361-ACE8-A2509FB18911}"/>
          </ac:spMkLst>
        </pc:spChg>
        <pc:spChg chg="add del">
          <ac:chgData name="Anne Francine Martins" userId="081d68a21295deb8" providerId="LiveId" clId="{77818978-0DA5-443A-8984-4E75A21C00CA}" dt="2023-08-15T09:13:25.502" v="2027" actId="26606"/>
          <ac:spMkLst>
            <pc:docMk/>
            <pc:sldMk cId="2622931857" sldId="305"/>
            <ac:spMk id="1033" creationId="{4AA13AD3-0A4F-475A-BEBB-DEEFF5C096C3}"/>
          </ac:spMkLst>
        </pc:spChg>
        <pc:spChg chg="add del">
          <ac:chgData name="Anne Francine Martins" userId="081d68a21295deb8" providerId="LiveId" clId="{77818978-0DA5-443A-8984-4E75A21C00CA}" dt="2023-08-15T09:13:25.502" v="2027" actId="26606"/>
          <ac:spMkLst>
            <pc:docMk/>
            <pc:sldMk cId="2622931857" sldId="305"/>
            <ac:spMk id="1035" creationId="{D65E0E3C-32F3-480B-9842-7611BBE2EE9F}"/>
          </ac:spMkLst>
        </pc:spChg>
        <pc:spChg chg="add">
          <ac:chgData name="Anne Francine Martins" userId="081d68a21295deb8" providerId="LiveId" clId="{77818978-0DA5-443A-8984-4E75A21C00CA}" dt="2023-08-15T09:13:25.502" v="2027" actId="26606"/>
          <ac:spMkLst>
            <pc:docMk/>
            <pc:sldMk cId="2622931857" sldId="305"/>
            <ac:spMk id="1040" creationId="{09A1C012-8297-4361-ACE8-A2509FB18911}"/>
          </ac:spMkLst>
        </pc:spChg>
        <pc:spChg chg="add">
          <ac:chgData name="Anne Francine Martins" userId="081d68a21295deb8" providerId="LiveId" clId="{77818978-0DA5-443A-8984-4E75A21C00CA}" dt="2023-08-15T09:13:25.502" v="2027" actId="26606"/>
          <ac:spMkLst>
            <pc:docMk/>
            <pc:sldMk cId="2622931857" sldId="305"/>
            <ac:spMk id="1042" creationId="{4AA13AD3-0A4F-475A-BEBB-DEEFF5C096C3}"/>
          </ac:spMkLst>
        </pc:spChg>
        <pc:spChg chg="add">
          <ac:chgData name="Anne Francine Martins" userId="081d68a21295deb8" providerId="LiveId" clId="{77818978-0DA5-443A-8984-4E75A21C00CA}" dt="2023-08-15T09:13:25.502" v="2027" actId="26606"/>
          <ac:spMkLst>
            <pc:docMk/>
            <pc:sldMk cId="2622931857" sldId="305"/>
            <ac:spMk id="1044" creationId="{D65E0E3C-32F3-480B-9842-7611BBE2EE9F}"/>
          </ac:spMkLst>
        </pc:spChg>
        <pc:picChg chg="add del mod">
          <ac:chgData name="Anne Francine Martins" userId="081d68a21295deb8" providerId="LiveId" clId="{77818978-0DA5-443A-8984-4E75A21C00CA}" dt="2023-08-15T09:13:20.731" v="2025" actId="478"/>
          <ac:picMkLst>
            <pc:docMk/>
            <pc:sldMk cId="2622931857" sldId="305"/>
            <ac:picMk id="1026" creationId="{9B76ADA8-27E8-1FC0-2939-FA8B65A13333}"/>
          </ac:picMkLst>
        </pc:picChg>
        <pc:picChg chg="add mod">
          <ac:chgData name="Anne Francine Martins" userId="081d68a21295deb8" providerId="LiveId" clId="{77818978-0DA5-443A-8984-4E75A21C00CA}" dt="2023-08-15T09:13:25.502" v="2027" actId="26606"/>
          <ac:picMkLst>
            <pc:docMk/>
            <pc:sldMk cId="2622931857" sldId="305"/>
            <ac:picMk id="1028" creationId="{E9678FA8-F006-5FEF-D14A-BB6B42994114}"/>
          </ac:picMkLst>
        </pc:picChg>
      </pc:sldChg>
      <pc:sldChg chg="addSp modSp new mod setBg">
        <pc:chgData name="Anne Francine Martins" userId="081d68a21295deb8" providerId="LiveId" clId="{77818978-0DA5-443A-8984-4E75A21C00CA}" dt="2023-08-15T09:16:20.282" v="2049" actId="26606"/>
        <pc:sldMkLst>
          <pc:docMk/>
          <pc:sldMk cId="3065173708" sldId="306"/>
        </pc:sldMkLst>
        <pc:spChg chg="mod">
          <ac:chgData name="Anne Francine Martins" userId="081d68a21295deb8" providerId="LiveId" clId="{77818978-0DA5-443A-8984-4E75A21C00CA}" dt="2023-08-15T09:16:20.282" v="2049" actId="26606"/>
          <ac:spMkLst>
            <pc:docMk/>
            <pc:sldMk cId="3065173708" sldId="306"/>
            <ac:spMk id="2" creationId="{687E6240-09D7-1F9A-DD10-D0FA0EE5AFE1}"/>
          </ac:spMkLst>
        </pc:spChg>
        <pc:spChg chg="mod ord">
          <ac:chgData name="Anne Francine Martins" userId="081d68a21295deb8" providerId="LiveId" clId="{77818978-0DA5-443A-8984-4E75A21C00CA}" dt="2023-08-15T09:16:20.282" v="2049" actId="26606"/>
          <ac:spMkLst>
            <pc:docMk/>
            <pc:sldMk cId="3065173708" sldId="306"/>
            <ac:spMk id="3" creationId="{A2850FEF-E15F-EDA3-5149-33EA82BB409F}"/>
          </ac:spMkLst>
        </pc:spChg>
        <pc:spChg chg="add">
          <ac:chgData name="Anne Francine Martins" userId="081d68a21295deb8" providerId="LiveId" clId="{77818978-0DA5-443A-8984-4E75A21C00CA}" dt="2023-08-15T09:16:20.282" v="2049" actId="26606"/>
          <ac:spMkLst>
            <pc:docMk/>
            <pc:sldMk cId="3065173708" sldId="306"/>
            <ac:spMk id="2055" creationId="{EB6D1D7F-141C-4D8E-BFBA-D95B68E16385}"/>
          </ac:spMkLst>
        </pc:spChg>
        <pc:spChg chg="add">
          <ac:chgData name="Anne Francine Martins" userId="081d68a21295deb8" providerId="LiveId" clId="{77818978-0DA5-443A-8984-4E75A21C00CA}" dt="2023-08-15T09:16:20.282" v="2049" actId="26606"/>
          <ac:spMkLst>
            <pc:docMk/>
            <pc:sldMk cId="3065173708" sldId="306"/>
            <ac:spMk id="2057" creationId="{245B42B6-26F8-4E25-839B-FB38F13BEFFC}"/>
          </ac:spMkLst>
        </pc:spChg>
        <pc:picChg chg="add mod">
          <ac:chgData name="Anne Francine Martins" userId="081d68a21295deb8" providerId="LiveId" clId="{77818978-0DA5-443A-8984-4E75A21C00CA}" dt="2023-08-15T09:16:20.282" v="2049" actId="26606"/>
          <ac:picMkLst>
            <pc:docMk/>
            <pc:sldMk cId="3065173708" sldId="306"/>
            <ac:picMk id="2050" creationId="{6B17F82C-CFB4-794C-D609-BD6D1B4E7424}"/>
          </ac:picMkLst>
        </pc:picChg>
      </pc:sldChg>
      <pc:sldChg chg="modSp new mod">
        <pc:chgData name="Anne Francine Martins" userId="081d68a21295deb8" providerId="LiveId" clId="{77818978-0DA5-443A-8984-4E75A21C00CA}" dt="2023-08-15T09:16:52.916" v="2055" actId="123"/>
        <pc:sldMkLst>
          <pc:docMk/>
          <pc:sldMk cId="3364965664" sldId="307"/>
        </pc:sldMkLst>
        <pc:spChg chg="mod">
          <ac:chgData name="Anne Francine Martins" userId="081d68a21295deb8" providerId="LiveId" clId="{77818978-0DA5-443A-8984-4E75A21C00CA}" dt="2023-08-15T09:16:39.622" v="2052" actId="27636"/>
          <ac:spMkLst>
            <pc:docMk/>
            <pc:sldMk cId="3364965664" sldId="307"/>
            <ac:spMk id="2" creationId="{054E7579-F4AD-A04E-7D78-556FF60E7CA1}"/>
          </ac:spMkLst>
        </pc:spChg>
        <pc:spChg chg="mod">
          <ac:chgData name="Anne Francine Martins" userId="081d68a21295deb8" providerId="LiveId" clId="{77818978-0DA5-443A-8984-4E75A21C00CA}" dt="2023-08-15T09:16:52.916" v="2055" actId="123"/>
          <ac:spMkLst>
            <pc:docMk/>
            <pc:sldMk cId="3364965664" sldId="307"/>
            <ac:spMk id="3" creationId="{8744E8D1-FC40-B172-CE33-B85F2AE392F9}"/>
          </ac:spMkLst>
        </pc:spChg>
      </pc:sldChg>
      <pc:sldChg chg="addSp delSp modSp new mod setBg modNotesTx">
        <pc:chgData name="Anne Francine Martins" userId="081d68a21295deb8" providerId="LiveId" clId="{77818978-0DA5-443A-8984-4E75A21C00CA}" dt="2023-08-15T09:20:54.563" v="2068"/>
        <pc:sldMkLst>
          <pc:docMk/>
          <pc:sldMk cId="963249155" sldId="308"/>
        </pc:sldMkLst>
        <pc:spChg chg="mod ord">
          <ac:chgData name="Anne Francine Martins" userId="081d68a21295deb8" providerId="LiveId" clId="{77818978-0DA5-443A-8984-4E75A21C00CA}" dt="2023-08-15T09:20:24.003" v="2067" actId="26606"/>
          <ac:spMkLst>
            <pc:docMk/>
            <pc:sldMk cId="963249155" sldId="308"/>
            <ac:spMk id="2" creationId="{377E4305-D221-ED83-39AA-528FA1A860E4}"/>
          </ac:spMkLst>
        </pc:spChg>
        <pc:spChg chg="del mod">
          <ac:chgData name="Anne Francine Martins" userId="081d68a21295deb8" providerId="LiveId" clId="{77818978-0DA5-443A-8984-4E75A21C00CA}" dt="2023-08-15T09:20:21.653" v="2066"/>
          <ac:spMkLst>
            <pc:docMk/>
            <pc:sldMk cId="963249155" sldId="308"/>
            <ac:spMk id="3" creationId="{0DE7E6D9-1151-A152-88FD-AE0400BCB306}"/>
          </ac:spMkLst>
        </pc:spChg>
        <pc:spChg chg="add del">
          <ac:chgData name="Anne Francine Martins" userId="081d68a21295deb8" providerId="LiveId" clId="{77818978-0DA5-443A-8984-4E75A21C00CA}" dt="2023-08-15T09:20:24.003" v="2067" actId="26606"/>
          <ac:spMkLst>
            <pc:docMk/>
            <pc:sldMk cId="963249155" sldId="308"/>
            <ac:spMk id="8" creationId="{EB6D1D7F-141C-4D8E-BFBA-D95B68E16385}"/>
          </ac:spMkLst>
        </pc:spChg>
        <pc:spChg chg="add del">
          <ac:chgData name="Anne Francine Martins" userId="081d68a21295deb8" providerId="LiveId" clId="{77818978-0DA5-443A-8984-4E75A21C00CA}" dt="2023-08-15T09:20:24.003" v="2067" actId="26606"/>
          <ac:spMkLst>
            <pc:docMk/>
            <pc:sldMk cId="963249155" sldId="308"/>
            <ac:spMk id="10" creationId="{245B42B6-26F8-4E25-839B-FB38F13BEFFC}"/>
          </ac:spMkLst>
        </pc:spChg>
        <pc:spChg chg="add">
          <ac:chgData name="Anne Francine Martins" userId="081d68a21295deb8" providerId="LiveId" clId="{77818978-0DA5-443A-8984-4E75A21C00CA}" dt="2023-08-15T09:20:24.003" v="2067" actId="26606"/>
          <ac:spMkLst>
            <pc:docMk/>
            <pc:sldMk cId="963249155" sldId="308"/>
            <ac:spMk id="4103" creationId="{09A1C012-8297-4361-ACE8-A2509FB18911}"/>
          </ac:spMkLst>
        </pc:spChg>
        <pc:spChg chg="add">
          <ac:chgData name="Anne Francine Martins" userId="081d68a21295deb8" providerId="LiveId" clId="{77818978-0DA5-443A-8984-4E75A21C00CA}" dt="2023-08-15T09:20:24.003" v="2067" actId="26606"/>
          <ac:spMkLst>
            <pc:docMk/>
            <pc:sldMk cId="963249155" sldId="308"/>
            <ac:spMk id="4105" creationId="{4AA13AD3-0A4F-475A-BEBB-DEEFF5C096C3}"/>
          </ac:spMkLst>
        </pc:spChg>
        <pc:spChg chg="add">
          <ac:chgData name="Anne Francine Martins" userId="081d68a21295deb8" providerId="LiveId" clId="{77818978-0DA5-443A-8984-4E75A21C00CA}" dt="2023-08-15T09:20:24.003" v="2067" actId="26606"/>
          <ac:spMkLst>
            <pc:docMk/>
            <pc:sldMk cId="963249155" sldId="308"/>
            <ac:spMk id="4107" creationId="{1C2F3FA0-960A-435A-AC72-8ADCBF50F7D2}"/>
          </ac:spMkLst>
        </pc:spChg>
        <pc:picChg chg="add mod">
          <ac:chgData name="Anne Francine Martins" userId="081d68a21295deb8" providerId="LiveId" clId="{77818978-0DA5-443A-8984-4E75A21C00CA}" dt="2023-08-15T09:20:24.003" v="2067" actId="26606"/>
          <ac:picMkLst>
            <pc:docMk/>
            <pc:sldMk cId="963249155" sldId="308"/>
            <ac:picMk id="4098" creationId="{FFDC1967-0CC4-785F-A1E8-482757281CEE}"/>
          </ac:picMkLst>
        </pc:picChg>
      </pc:sldChg>
      <pc:sldChg chg="addSp delSp modSp new mod setBg">
        <pc:chgData name="Anne Francine Martins" userId="081d68a21295deb8" providerId="LiveId" clId="{77818978-0DA5-443A-8984-4E75A21C00CA}" dt="2023-08-15T09:22:46.337" v="2080" actId="26606"/>
        <pc:sldMkLst>
          <pc:docMk/>
          <pc:sldMk cId="2722605692" sldId="309"/>
        </pc:sldMkLst>
        <pc:spChg chg="mod">
          <ac:chgData name="Anne Francine Martins" userId="081d68a21295deb8" providerId="LiveId" clId="{77818978-0DA5-443A-8984-4E75A21C00CA}" dt="2023-08-15T09:22:46.337" v="2080" actId="26606"/>
          <ac:spMkLst>
            <pc:docMk/>
            <pc:sldMk cId="2722605692" sldId="309"/>
            <ac:spMk id="2" creationId="{2E5A3A7A-BE58-A4B2-6AB9-BA915D8070AC}"/>
          </ac:spMkLst>
        </pc:spChg>
        <pc:spChg chg="del mod">
          <ac:chgData name="Anne Francine Martins" userId="081d68a21295deb8" providerId="LiveId" clId="{77818978-0DA5-443A-8984-4E75A21C00CA}" dt="2023-08-15T09:22:38.058" v="2078" actId="26606"/>
          <ac:spMkLst>
            <pc:docMk/>
            <pc:sldMk cId="2722605692" sldId="309"/>
            <ac:spMk id="3" creationId="{60049C7E-E950-E57F-8371-35349F631502}"/>
          </ac:spMkLst>
        </pc:spChg>
        <pc:spChg chg="add del mod">
          <ac:chgData name="Anne Francine Martins" userId="081d68a21295deb8" providerId="LiveId" clId="{77818978-0DA5-443A-8984-4E75A21C00CA}" dt="2023-08-15T09:22:42.699" v="2079" actId="478"/>
          <ac:spMkLst>
            <pc:docMk/>
            <pc:sldMk cId="2722605692" sldId="309"/>
            <ac:spMk id="4" creationId="{89EB80D9-1AD5-6B4E-4D97-E90C17F25027}"/>
          </ac:spMkLst>
        </pc:spChg>
        <pc:spChg chg="add">
          <ac:chgData name="Anne Francine Martins" userId="081d68a21295deb8" providerId="LiveId" clId="{77818978-0DA5-443A-8984-4E75A21C00CA}" dt="2023-08-15T09:22:46.337" v="2080" actId="26606"/>
          <ac:spMkLst>
            <pc:docMk/>
            <pc:sldMk cId="2722605692" sldId="309"/>
            <ac:spMk id="11" creationId="{EB6D1D7F-141C-4D8E-BFBA-D95B68E16385}"/>
          </ac:spMkLst>
        </pc:spChg>
        <pc:spChg chg="add">
          <ac:chgData name="Anne Francine Martins" userId="081d68a21295deb8" providerId="LiveId" clId="{77818978-0DA5-443A-8984-4E75A21C00CA}" dt="2023-08-15T09:22:46.337" v="2080" actId="26606"/>
          <ac:spMkLst>
            <pc:docMk/>
            <pc:sldMk cId="2722605692" sldId="309"/>
            <ac:spMk id="13" creationId="{245B42B6-26F8-4E25-839B-FB38F13BEFFC}"/>
          </ac:spMkLst>
        </pc:spChg>
        <pc:graphicFrameChg chg="add mod modGraphic">
          <ac:chgData name="Anne Francine Martins" userId="081d68a21295deb8" providerId="LiveId" clId="{77818978-0DA5-443A-8984-4E75A21C00CA}" dt="2023-08-15T09:22:46.337" v="2080" actId="26606"/>
          <ac:graphicFrameMkLst>
            <pc:docMk/>
            <pc:sldMk cId="2722605692" sldId="309"/>
            <ac:graphicFrameMk id="6" creationId="{BF88A2CC-6884-2AB9-38ED-43ADD7C6B708}"/>
          </ac:graphicFrameMkLst>
        </pc:graphicFrameChg>
      </pc:sldChg>
      <pc:sldChg chg="addSp delSp modSp new mod setBg">
        <pc:chgData name="Anne Francine Martins" userId="081d68a21295deb8" providerId="LiveId" clId="{77818978-0DA5-443A-8984-4E75A21C00CA}" dt="2023-08-15T09:24:58.810" v="2096" actId="123"/>
        <pc:sldMkLst>
          <pc:docMk/>
          <pc:sldMk cId="2373227523" sldId="310"/>
        </pc:sldMkLst>
        <pc:spChg chg="mod">
          <ac:chgData name="Anne Francine Martins" userId="081d68a21295deb8" providerId="LiveId" clId="{77818978-0DA5-443A-8984-4E75A21C00CA}" dt="2023-08-15T09:24:56.154" v="2095" actId="26606"/>
          <ac:spMkLst>
            <pc:docMk/>
            <pc:sldMk cId="2373227523" sldId="310"/>
            <ac:spMk id="2" creationId="{FFC723C5-4684-9DFA-873D-C4DF23477A03}"/>
          </ac:spMkLst>
        </pc:spChg>
        <pc:spChg chg="mod">
          <ac:chgData name="Anne Francine Martins" userId="081d68a21295deb8" providerId="LiveId" clId="{77818978-0DA5-443A-8984-4E75A21C00CA}" dt="2023-08-15T09:24:58.810" v="2096" actId="123"/>
          <ac:spMkLst>
            <pc:docMk/>
            <pc:sldMk cId="2373227523" sldId="310"/>
            <ac:spMk id="3" creationId="{B5635616-5F22-A9C0-C00A-4F433892AB17}"/>
          </ac:spMkLst>
        </pc:spChg>
        <pc:spChg chg="add del">
          <ac:chgData name="Anne Francine Martins" userId="081d68a21295deb8" providerId="LiveId" clId="{77818978-0DA5-443A-8984-4E75A21C00CA}" dt="2023-08-15T09:24:53.349" v="2092" actId="26606"/>
          <ac:spMkLst>
            <pc:docMk/>
            <pc:sldMk cId="2373227523" sldId="310"/>
            <ac:spMk id="9" creationId="{EB6D1D7F-141C-4D8E-BFBA-D95B68E16385}"/>
          </ac:spMkLst>
        </pc:spChg>
        <pc:spChg chg="add">
          <ac:chgData name="Anne Francine Martins" userId="081d68a21295deb8" providerId="LiveId" clId="{77818978-0DA5-443A-8984-4E75A21C00CA}" dt="2023-08-15T09:24:56.154" v="2095" actId="26606"/>
          <ac:spMkLst>
            <pc:docMk/>
            <pc:sldMk cId="2373227523" sldId="310"/>
            <ac:spMk id="10" creationId="{F58FB36D-73B3-45EF-8CD4-221CCC8BE09F}"/>
          </ac:spMkLst>
        </pc:spChg>
        <pc:spChg chg="add del">
          <ac:chgData name="Anne Francine Martins" userId="081d68a21295deb8" providerId="LiveId" clId="{77818978-0DA5-443A-8984-4E75A21C00CA}" dt="2023-08-15T09:24:53.349" v="2092" actId="26606"/>
          <ac:spMkLst>
            <pc:docMk/>
            <pc:sldMk cId="2373227523" sldId="310"/>
            <ac:spMk id="11" creationId="{B7B54865-0417-4422-B63B-3E74C04CD741}"/>
          </ac:spMkLst>
        </pc:spChg>
        <pc:spChg chg="add">
          <ac:chgData name="Anne Francine Martins" userId="081d68a21295deb8" providerId="LiveId" clId="{77818978-0DA5-443A-8984-4E75A21C00CA}" dt="2023-08-15T09:24:56.154" v="2095" actId="26606"/>
          <ac:spMkLst>
            <pc:docMk/>
            <pc:sldMk cId="2373227523" sldId="310"/>
            <ac:spMk id="12" creationId="{4D7835D7-DF12-420F-843A-1C5083D2B3F8}"/>
          </ac:spMkLst>
        </pc:spChg>
        <pc:spChg chg="add del">
          <ac:chgData name="Anne Francine Martins" userId="081d68a21295deb8" providerId="LiveId" clId="{77818978-0DA5-443A-8984-4E75A21C00CA}" dt="2023-08-15T09:24:53.349" v="2092" actId="26606"/>
          <ac:spMkLst>
            <pc:docMk/>
            <pc:sldMk cId="2373227523" sldId="310"/>
            <ac:spMk id="13" creationId="{4815D795-EBA0-4245-89F8-B459481683FB}"/>
          </ac:spMkLst>
        </pc:spChg>
        <pc:spChg chg="add del">
          <ac:chgData name="Anne Francine Martins" userId="081d68a21295deb8" providerId="LiveId" clId="{77818978-0DA5-443A-8984-4E75A21C00CA}" dt="2023-08-15T09:24:56.146" v="2094" actId="26606"/>
          <ac:spMkLst>
            <pc:docMk/>
            <pc:sldMk cId="2373227523" sldId="310"/>
            <ac:spMk id="15" creationId="{EB6D1D7F-141C-4D8E-BFBA-D95B68E16385}"/>
          </ac:spMkLst>
        </pc:spChg>
        <pc:spChg chg="add del">
          <ac:chgData name="Anne Francine Martins" userId="081d68a21295deb8" providerId="LiveId" clId="{77818978-0DA5-443A-8984-4E75A21C00CA}" dt="2023-08-15T09:24:56.146" v="2094" actId="26606"/>
          <ac:spMkLst>
            <pc:docMk/>
            <pc:sldMk cId="2373227523" sldId="310"/>
            <ac:spMk id="16" creationId="{725EFA61-F0F8-4F4A-B750-81EE924F1D78}"/>
          </ac:spMkLst>
        </pc:spChg>
        <pc:picChg chg="add del">
          <ac:chgData name="Anne Francine Martins" userId="081d68a21295deb8" providerId="LiveId" clId="{77818978-0DA5-443A-8984-4E75A21C00CA}" dt="2023-08-15T09:24:53.349" v="2092" actId="26606"/>
          <ac:picMkLst>
            <pc:docMk/>
            <pc:sldMk cId="2373227523" sldId="310"/>
            <ac:picMk id="5" creationId="{7DE47393-003C-C1DE-F4AF-DDD412A96522}"/>
          </ac:picMkLst>
        </pc:picChg>
        <pc:picChg chg="add">
          <ac:chgData name="Anne Francine Martins" userId="081d68a21295deb8" providerId="LiveId" clId="{77818978-0DA5-443A-8984-4E75A21C00CA}" dt="2023-08-15T09:24:56.154" v="2095" actId="26606"/>
          <ac:picMkLst>
            <pc:docMk/>
            <pc:sldMk cId="2373227523" sldId="310"/>
            <ac:picMk id="7" creationId="{B39ACD4D-DA8D-47F6-842F-13A7FF149151}"/>
          </ac:picMkLst>
        </pc:picChg>
        <pc:picChg chg="add del">
          <ac:chgData name="Anne Francine Martins" userId="081d68a21295deb8" providerId="LiveId" clId="{77818978-0DA5-443A-8984-4E75A21C00CA}" dt="2023-08-15T09:24:56.146" v="2094" actId="26606"/>
          <ac:picMkLst>
            <pc:docMk/>
            <pc:sldMk cId="2373227523" sldId="310"/>
            <ac:picMk id="17" creationId="{3EEEE436-3D08-BDFE-52D6-2049F8D8BCD4}"/>
          </ac:picMkLst>
        </pc:picChg>
      </pc:sldChg>
      <pc:sldChg chg="addSp delSp modSp new mod setBg">
        <pc:chgData name="Anne Francine Martins" userId="081d68a21295deb8" providerId="LiveId" clId="{77818978-0DA5-443A-8984-4E75A21C00CA}" dt="2023-08-15T09:26:52.940" v="2110" actId="255"/>
        <pc:sldMkLst>
          <pc:docMk/>
          <pc:sldMk cId="3246755958" sldId="311"/>
        </pc:sldMkLst>
        <pc:spChg chg="mod">
          <ac:chgData name="Anne Francine Martins" userId="081d68a21295deb8" providerId="LiveId" clId="{77818978-0DA5-443A-8984-4E75A21C00CA}" dt="2023-08-15T09:26:39.149" v="2105" actId="26606"/>
          <ac:spMkLst>
            <pc:docMk/>
            <pc:sldMk cId="3246755958" sldId="311"/>
            <ac:spMk id="2" creationId="{3D0F0BE6-A7FF-E90E-1339-CF3082DABA1F}"/>
          </ac:spMkLst>
        </pc:spChg>
        <pc:spChg chg="mod">
          <ac:chgData name="Anne Francine Martins" userId="081d68a21295deb8" providerId="LiveId" clId="{77818978-0DA5-443A-8984-4E75A21C00CA}" dt="2023-08-15T09:26:52.940" v="2110" actId="255"/>
          <ac:spMkLst>
            <pc:docMk/>
            <pc:sldMk cId="3246755958" sldId="311"/>
            <ac:spMk id="3" creationId="{EFE0AE34-4500-8B14-473B-43B4B8B85CB8}"/>
          </ac:spMkLst>
        </pc:spChg>
        <pc:spChg chg="add del">
          <ac:chgData name="Anne Francine Martins" userId="081d68a21295deb8" providerId="LiveId" clId="{77818978-0DA5-443A-8984-4E75A21C00CA}" dt="2023-08-15T09:26:39.140" v="2104" actId="26606"/>
          <ac:spMkLst>
            <pc:docMk/>
            <pc:sldMk cId="3246755958" sldId="311"/>
            <ac:spMk id="10" creationId="{F58FB36D-73B3-45EF-8CD4-221CCC8BE09F}"/>
          </ac:spMkLst>
        </pc:spChg>
        <pc:spChg chg="add del">
          <ac:chgData name="Anne Francine Martins" userId="081d68a21295deb8" providerId="LiveId" clId="{77818978-0DA5-443A-8984-4E75A21C00CA}" dt="2023-08-15T09:26:39.140" v="2104" actId="26606"/>
          <ac:spMkLst>
            <pc:docMk/>
            <pc:sldMk cId="3246755958" sldId="311"/>
            <ac:spMk id="12" creationId="{4D7835D7-DF12-420F-843A-1C5083D2B3F8}"/>
          </ac:spMkLst>
        </pc:spChg>
        <pc:spChg chg="add">
          <ac:chgData name="Anne Francine Martins" userId="081d68a21295deb8" providerId="LiveId" clId="{77818978-0DA5-443A-8984-4E75A21C00CA}" dt="2023-08-15T09:26:39.149" v="2105" actId="26606"/>
          <ac:spMkLst>
            <pc:docMk/>
            <pc:sldMk cId="3246755958" sldId="311"/>
            <ac:spMk id="14" creationId="{F58FB36D-73B3-45EF-8CD4-221CCC8BE09F}"/>
          </ac:spMkLst>
        </pc:spChg>
        <pc:spChg chg="add">
          <ac:chgData name="Anne Francine Martins" userId="081d68a21295deb8" providerId="LiveId" clId="{77818978-0DA5-443A-8984-4E75A21C00CA}" dt="2023-08-15T09:26:39.149" v="2105" actId="26606"/>
          <ac:spMkLst>
            <pc:docMk/>
            <pc:sldMk cId="3246755958" sldId="311"/>
            <ac:spMk id="15" creationId="{4D7835D7-DF12-420F-843A-1C5083D2B3F8}"/>
          </ac:spMkLst>
        </pc:spChg>
        <pc:picChg chg="add del">
          <ac:chgData name="Anne Francine Martins" userId="081d68a21295deb8" providerId="LiveId" clId="{77818978-0DA5-443A-8984-4E75A21C00CA}" dt="2023-08-15T09:26:39.140" v="2104" actId="26606"/>
          <ac:picMkLst>
            <pc:docMk/>
            <pc:sldMk cId="3246755958" sldId="311"/>
            <ac:picMk id="7" creationId="{7C7F8168-0293-A5B7-8F87-CD64C9E992FE}"/>
          </ac:picMkLst>
        </pc:picChg>
        <pc:picChg chg="add">
          <ac:chgData name="Anne Francine Martins" userId="081d68a21295deb8" providerId="LiveId" clId="{77818978-0DA5-443A-8984-4E75A21C00CA}" dt="2023-08-15T09:26:39.149" v="2105" actId="26606"/>
          <ac:picMkLst>
            <pc:docMk/>
            <pc:sldMk cId="3246755958" sldId="311"/>
            <ac:picMk id="16" creationId="{AD8E8DBB-AC44-5DC4-3F2B-46B8E0E6F1FD}"/>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784F639-F70B-4470-A442-CD9336104B6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8B0F3FF9-5CEE-44FF-8660-8C2924DBFAA5}">
      <dgm:prSet/>
      <dgm:spPr/>
      <dgm:t>
        <a:bodyPr/>
        <a:lstStyle/>
        <a:p>
          <a:r>
            <a:rPr lang="fr-FR" baseline="0" dirty="0"/>
            <a:t>Introduction à Data Science et manipulation de données</a:t>
          </a:r>
          <a:endParaRPr lang="en-US" dirty="0"/>
        </a:p>
      </dgm:t>
    </dgm:pt>
    <dgm:pt modelId="{6E5777D0-277D-4D93-88D9-69E80B74DD0C}" type="parTrans" cxnId="{13CA2BBD-0165-444A-8AEB-D6D5F19AB7C7}">
      <dgm:prSet/>
      <dgm:spPr/>
      <dgm:t>
        <a:bodyPr/>
        <a:lstStyle/>
        <a:p>
          <a:endParaRPr lang="en-US"/>
        </a:p>
      </dgm:t>
    </dgm:pt>
    <dgm:pt modelId="{A3F2FCE4-FC66-4DEF-87E2-6C592054AE89}" type="sibTrans" cxnId="{13CA2BBD-0165-444A-8AEB-D6D5F19AB7C7}">
      <dgm:prSet/>
      <dgm:spPr/>
      <dgm:t>
        <a:bodyPr/>
        <a:lstStyle/>
        <a:p>
          <a:endParaRPr lang="en-US"/>
        </a:p>
      </dgm:t>
    </dgm:pt>
    <dgm:pt modelId="{1A64D6FC-6198-4880-8419-A245D3835621}">
      <dgm:prSet/>
      <dgm:spPr/>
      <dgm:t>
        <a:bodyPr/>
        <a:lstStyle/>
        <a:p>
          <a:r>
            <a:rPr lang="fr-FR" baseline="0"/>
            <a:t>Numpy</a:t>
          </a:r>
          <a:endParaRPr lang="en-US"/>
        </a:p>
      </dgm:t>
    </dgm:pt>
    <dgm:pt modelId="{CB5C49B0-93C4-4D7C-97D3-A27926A9D777}" type="parTrans" cxnId="{DB9F0B09-B1D7-4283-BDA2-E5FD3CA683DD}">
      <dgm:prSet/>
      <dgm:spPr/>
      <dgm:t>
        <a:bodyPr/>
        <a:lstStyle/>
        <a:p>
          <a:endParaRPr lang="en-US"/>
        </a:p>
      </dgm:t>
    </dgm:pt>
    <dgm:pt modelId="{5C529356-FBE3-4D10-A962-7657EC3B494C}" type="sibTrans" cxnId="{DB9F0B09-B1D7-4283-BDA2-E5FD3CA683DD}">
      <dgm:prSet/>
      <dgm:spPr/>
      <dgm:t>
        <a:bodyPr/>
        <a:lstStyle/>
        <a:p>
          <a:endParaRPr lang="en-US"/>
        </a:p>
      </dgm:t>
    </dgm:pt>
    <dgm:pt modelId="{4EC335A5-6C12-4F10-9EAB-020A6D04C8A2}">
      <dgm:prSet/>
      <dgm:spPr/>
      <dgm:t>
        <a:bodyPr/>
        <a:lstStyle/>
        <a:p>
          <a:r>
            <a:rPr lang="fr-FR" baseline="0"/>
            <a:t>Pandas</a:t>
          </a:r>
          <a:endParaRPr lang="en-US"/>
        </a:p>
      </dgm:t>
    </dgm:pt>
    <dgm:pt modelId="{E02318A0-E03D-4ACA-AB3C-C8C2D039E062}" type="parTrans" cxnId="{EEC7AD89-305A-40DF-BC7B-85F761DD4FEF}">
      <dgm:prSet/>
      <dgm:spPr/>
      <dgm:t>
        <a:bodyPr/>
        <a:lstStyle/>
        <a:p>
          <a:endParaRPr lang="en-US"/>
        </a:p>
      </dgm:t>
    </dgm:pt>
    <dgm:pt modelId="{A3739EBF-888B-48A2-87B0-84D96DC25A6C}" type="sibTrans" cxnId="{EEC7AD89-305A-40DF-BC7B-85F761DD4FEF}">
      <dgm:prSet/>
      <dgm:spPr/>
      <dgm:t>
        <a:bodyPr/>
        <a:lstStyle/>
        <a:p>
          <a:endParaRPr lang="en-US"/>
        </a:p>
      </dgm:t>
    </dgm:pt>
    <dgm:pt modelId="{FCFE422E-FA6A-48EB-A0CD-D9F56ECCBB74}">
      <dgm:prSet/>
      <dgm:spPr/>
      <dgm:t>
        <a:bodyPr/>
        <a:lstStyle/>
        <a:p>
          <a:r>
            <a:rPr lang="fr-FR" baseline="0"/>
            <a:t>Pandas – profiling</a:t>
          </a:r>
          <a:endParaRPr lang="en-US"/>
        </a:p>
      </dgm:t>
    </dgm:pt>
    <dgm:pt modelId="{A22C2D94-C594-408F-9F6F-291182D33046}" type="parTrans" cxnId="{9FB073AD-62CB-449C-B793-FFA14D0E6D6E}">
      <dgm:prSet/>
      <dgm:spPr/>
      <dgm:t>
        <a:bodyPr/>
        <a:lstStyle/>
        <a:p>
          <a:endParaRPr lang="en-US"/>
        </a:p>
      </dgm:t>
    </dgm:pt>
    <dgm:pt modelId="{456BE191-597D-49EC-A9DA-C191D1D1CE1D}" type="sibTrans" cxnId="{9FB073AD-62CB-449C-B793-FFA14D0E6D6E}">
      <dgm:prSet/>
      <dgm:spPr/>
      <dgm:t>
        <a:bodyPr/>
        <a:lstStyle/>
        <a:p>
          <a:endParaRPr lang="en-US"/>
        </a:p>
      </dgm:t>
    </dgm:pt>
    <dgm:pt modelId="{5725B18F-DEFD-461F-A22F-978AD9A85046}">
      <dgm:prSet/>
      <dgm:spPr/>
      <dgm:t>
        <a:bodyPr/>
        <a:lstStyle/>
        <a:p>
          <a:r>
            <a:rPr lang="fr-FR" baseline="0"/>
            <a:t>Dataviz</a:t>
          </a:r>
          <a:endParaRPr lang="en-US"/>
        </a:p>
      </dgm:t>
    </dgm:pt>
    <dgm:pt modelId="{8BB9F64B-5AF1-4D18-8FAC-BA3FDAEFEA3A}" type="parTrans" cxnId="{E0AAD54D-A746-48A8-A296-F70D74D75BE9}">
      <dgm:prSet/>
      <dgm:spPr/>
      <dgm:t>
        <a:bodyPr/>
        <a:lstStyle/>
        <a:p>
          <a:endParaRPr lang="en-US"/>
        </a:p>
      </dgm:t>
    </dgm:pt>
    <dgm:pt modelId="{D3AC8D90-8001-46FD-A707-C6444E920B36}" type="sibTrans" cxnId="{E0AAD54D-A746-48A8-A296-F70D74D75BE9}">
      <dgm:prSet/>
      <dgm:spPr/>
      <dgm:t>
        <a:bodyPr/>
        <a:lstStyle/>
        <a:p>
          <a:endParaRPr lang="en-US"/>
        </a:p>
      </dgm:t>
    </dgm:pt>
    <dgm:pt modelId="{0084C254-784C-49F5-ACB8-45C448308660}">
      <dgm:prSet/>
      <dgm:spPr/>
      <dgm:t>
        <a:bodyPr/>
        <a:lstStyle/>
        <a:p>
          <a:r>
            <a:rPr lang="fr-FR" baseline="0" dirty="0" err="1"/>
            <a:t>Autoviz</a:t>
          </a:r>
          <a:r>
            <a:rPr lang="fr-FR" baseline="0" dirty="0"/>
            <a:t> : automate data </a:t>
          </a:r>
          <a:r>
            <a:rPr lang="fr-FR" baseline="0" dirty="0" err="1"/>
            <a:t>visualization</a:t>
          </a:r>
          <a:r>
            <a:rPr lang="fr-FR" baseline="0" dirty="0"/>
            <a:t> avec python </a:t>
          </a:r>
          <a:endParaRPr lang="en-US" dirty="0"/>
        </a:p>
      </dgm:t>
    </dgm:pt>
    <dgm:pt modelId="{6213B538-E467-4381-982E-B2058770EFB3}" type="parTrans" cxnId="{02CE1490-1C13-4847-AE2C-78DD2F78D25F}">
      <dgm:prSet/>
      <dgm:spPr/>
      <dgm:t>
        <a:bodyPr/>
        <a:lstStyle/>
        <a:p>
          <a:endParaRPr lang="en-US"/>
        </a:p>
      </dgm:t>
    </dgm:pt>
    <dgm:pt modelId="{F23BF281-1709-448A-9828-618AB7B99DE6}" type="sibTrans" cxnId="{02CE1490-1C13-4847-AE2C-78DD2F78D25F}">
      <dgm:prSet/>
      <dgm:spPr/>
      <dgm:t>
        <a:bodyPr/>
        <a:lstStyle/>
        <a:p>
          <a:endParaRPr lang="en-US"/>
        </a:p>
      </dgm:t>
    </dgm:pt>
    <dgm:pt modelId="{B6CA873A-939D-480C-B533-9978430F6770}">
      <dgm:prSet/>
      <dgm:spPr/>
      <dgm:t>
        <a:bodyPr/>
        <a:lstStyle/>
        <a:p>
          <a:r>
            <a:rPr lang="en-US" dirty="0" err="1"/>
            <a:t>Préparation</a:t>
          </a:r>
          <a:r>
            <a:rPr lang="en-US" dirty="0"/>
            <a:t> de </a:t>
          </a:r>
          <a:r>
            <a:rPr lang="en-US" dirty="0" err="1"/>
            <a:t>données</a:t>
          </a:r>
          <a:endParaRPr lang="en-US" dirty="0"/>
        </a:p>
      </dgm:t>
    </dgm:pt>
    <dgm:pt modelId="{43145D72-75E1-475E-B4CA-7F3B071DCF48}" type="parTrans" cxnId="{F178A6EC-D1FE-4FCB-B27A-9DB5469C63C0}">
      <dgm:prSet/>
      <dgm:spPr/>
      <dgm:t>
        <a:bodyPr/>
        <a:lstStyle/>
        <a:p>
          <a:endParaRPr lang="fr-FR"/>
        </a:p>
      </dgm:t>
    </dgm:pt>
    <dgm:pt modelId="{BEA8F649-6B45-4D29-B4FF-227A89F0B6F3}" type="sibTrans" cxnId="{F178A6EC-D1FE-4FCB-B27A-9DB5469C63C0}">
      <dgm:prSet/>
      <dgm:spPr/>
    </dgm:pt>
    <dgm:pt modelId="{DF454696-0DC1-47D4-8AF3-A98EF135AAC2}" type="pres">
      <dgm:prSet presAssocID="{E784F639-F70B-4470-A442-CD9336104B67}" presName="vert0" presStyleCnt="0">
        <dgm:presLayoutVars>
          <dgm:dir/>
          <dgm:animOne val="branch"/>
          <dgm:animLvl val="lvl"/>
        </dgm:presLayoutVars>
      </dgm:prSet>
      <dgm:spPr/>
    </dgm:pt>
    <dgm:pt modelId="{676C2B98-AC04-4011-8F68-D68CBA3944A6}" type="pres">
      <dgm:prSet presAssocID="{8B0F3FF9-5CEE-44FF-8660-8C2924DBFAA5}" presName="thickLine" presStyleLbl="alignNode1" presStyleIdx="0" presStyleCnt="7"/>
      <dgm:spPr/>
    </dgm:pt>
    <dgm:pt modelId="{E4166DCB-06FF-47D2-A903-9D4D18C5A7CB}" type="pres">
      <dgm:prSet presAssocID="{8B0F3FF9-5CEE-44FF-8660-8C2924DBFAA5}" presName="horz1" presStyleCnt="0"/>
      <dgm:spPr/>
    </dgm:pt>
    <dgm:pt modelId="{4CAC96A8-A1E8-43D2-ABB7-B59FE8AC45B2}" type="pres">
      <dgm:prSet presAssocID="{8B0F3FF9-5CEE-44FF-8660-8C2924DBFAA5}" presName="tx1" presStyleLbl="revTx" presStyleIdx="0" presStyleCnt="7"/>
      <dgm:spPr/>
    </dgm:pt>
    <dgm:pt modelId="{74552F1C-8920-4C82-A190-060E6E5C5E29}" type="pres">
      <dgm:prSet presAssocID="{8B0F3FF9-5CEE-44FF-8660-8C2924DBFAA5}" presName="vert1" presStyleCnt="0"/>
      <dgm:spPr/>
    </dgm:pt>
    <dgm:pt modelId="{150C7A9A-C1D4-4C93-B9AE-519E00CF895E}" type="pres">
      <dgm:prSet presAssocID="{1A64D6FC-6198-4880-8419-A245D3835621}" presName="thickLine" presStyleLbl="alignNode1" presStyleIdx="1" presStyleCnt="7"/>
      <dgm:spPr/>
    </dgm:pt>
    <dgm:pt modelId="{3C3ABE38-185B-4368-8097-207003453177}" type="pres">
      <dgm:prSet presAssocID="{1A64D6FC-6198-4880-8419-A245D3835621}" presName="horz1" presStyleCnt="0"/>
      <dgm:spPr/>
    </dgm:pt>
    <dgm:pt modelId="{4BA3EF72-5BDB-4356-BEDF-C779C7127CBA}" type="pres">
      <dgm:prSet presAssocID="{1A64D6FC-6198-4880-8419-A245D3835621}" presName="tx1" presStyleLbl="revTx" presStyleIdx="1" presStyleCnt="7"/>
      <dgm:spPr/>
    </dgm:pt>
    <dgm:pt modelId="{40866F07-10B1-4930-8F60-B7C0FEAF120B}" type="pres">
      <dgm:prSet presAssocID="{1A64D6FC-6198-4880-8419-A245D3835621}" presName="vert1" presStyleCnt="0"/>
      <dgm:spPr/>
    </dgm:pt>
    <dgm:pt modelId="{E143B1D3-A8AA-445C-B315-DF91A15AA1D4}" type="pres">
      <dgm:prSet presAssocID="{4EC335A5-6C12-4F10-9EAB-020A6D04C8A2}" presName="thickLine" presStyleLbl="alignNode1" presStyleIdx="2" presStyleCnt="7"/>
      <dgm:spPr/>
    </dgm:pt>
    <dgm:pt modelId="{3008E21B-51F5-49DC-931C-7DEA569BB35E}" type="pres">
      <dgm:prSet presAssocID="{4EC335A5-6C12-4F10-9EAB-020A6D04C8A2}" presName="horz1" presStyleCnt="0"/>
      <dgm:spPr/>
    </dgm:pt>
    <dgm:pt modelId="{9550D478-B831-4644-B3D8-C825B44ACE95}" type="pres">
      <dgm:prSet presAssocID="{4EC335A5-6C12-4F10-9EAB-020A6D04C8A2}" presName="tx1" presStyleLbl="revTx" presStyleIdx="2" presStyleCnt="7"/>
      <dgm:spPr/>
    </dgm:pt>
    <dgm:pt modelId="{A3BD9C47-2D10-4F2A-9115-A28475F60DAD}" type="pres">
      <dgm:prSet presAssocID="{4EC335A5-6C12-4F10-9EAB-020A6D04C8A2}" presName="vert1" presStyleCnt="0"/>
      <dgm:spPr/>
    </dgm:pt>
    <dgm:pt modelId="{6C972AA0-E207-4A9A-B420-61FB999EDFAC}" type="pres">
      <dgm:prSet presAssocID="{FCFE422E-FA6A-48EB-A0CD-D9F56ECCBB74}" presName="thickLine" presStyleLbl="alignNode1" presStyleIdx="3" presStyleCnt="7"/>
      <dgm:spPr/>
    </dgm:pt>
    <dgm:pt modelId="{36218C72-3E41-4E87-929F-AD80F6B8CF6B}" type="pres">
      <dgm:prSet presAssocID="{FCFE422E-FA6A-48EB-A0CD-D9F56ECCBB74}" presName="horz1" presStyleCnt="0"/>
      <dgm:spPr/>
    </dgm:pt>
    <dgm:pt modelId="{CDB015F3-3FDD-4FAC-84DF-477C65AEB2C2}" type="pres">
      <dgm:prSet presAssocID="{FCFE422E-FA6A-48EB-A0CD-D9F56ECCBB74}" presName="tx1" presStyleLbl="revTx" presStyleIdx="3" presStyleCnt="7"/>
      <dgm:spPr/>
    </dgm:pt>
    <dgm:pt modelId="{372BF5C5-5B42-43BC-8966-FF7E3BC75B25}" type="pres">
      <dgm:prSet presAssocID="{FCFE422E-FA6A-48EB-A0CD-D9F56ECCBB74}" presName="vert1" presStyleCnt="0"/>
      <dgm:spPr/>
    </dgm:pt>
    <dgm:pt modelId="{9D0C1807-5114-4583-9509-DEFE28174EA0}" type="pres">
      <dgm:prSet presAssocID="{5725B18F-DEFD-461F-A22F-978AD9A85046}" presName="thickLine" presStyleLbl="alignNode1" presStyleIdx="4" presStyleCnt="7"/>
      <dgm:spPr/>
    </dgm:pt>
    <dgm:pt modelId="{E309610C-8904-4677-A8A3-68792F951B09}" type="pres">
      <dgm:prSet presAssocID="{5725B18F-DEFD-461F-A22F-978AD9A85046}" presName="horz1" presStyleCnt="0"/>
      <dgm:spPr/>
    </dgm:pt>
    <dgm:pt modelId="{342286F9-C9A0-46CD-8930-5B90BCF812A0}" type="pres">
      <dgm:prSet presAssocID="{5725B18F-DEFD-461F-A22F-978AD9A85046}" presName="tx1" presStyleLbl="revTx" presStyleIdx="4" presStyleCnt="7"/>
      <dgm:spPr/>
    </dgm:pt>
    <dgm:pt modelId="{C9F7C967-B660-4726-95E5-748F6EC0EDA1}" type="pres">
      <dgm:prSet presAssocID="{5725B18F-DEFD-461F-A22F-978AD9A85046}" presName="vert1" presStyleCnt="0"/>
      <dgm:spPr/>
    </dgm:pt>
    <dgm:pt modelId="{B8C83D4E-F7C3-4C51-9461-8F169D73DDA1}" type="pres">
      <dgm:prSet presAssocID="{0084C254-784C-49F5-ACB8-45C448308660}" presName="thickLine" presStyleLbl="alignNode1" presStyleIdx="5" presStyleCnt="7"/>
      <dgm:spPr/>
    </dgm:pt>
    <dgm:pt modelId="{6DD8613C-7225-402A-B11B-914B2AFB5889}" type="pres">
      <dgm:prSet presAssocID="{0084C254-784C-49F5-ACB8-45C448308660}" presName="horz1" presStyleCnt="0"/>
      <dgm:spPr/>
    </dgm:pt>
    <dgm:pt modelId="{1971F901-FF8D-4E7D-A090-AD33FF0F2A09}" type="pres">
      <dgm:prSet presAssocID="{0084C254-784C-49F5-ACB8-45C448308660}" presName="tx1" presStyleLbl="revTx" presStyleIdx="5" presStyleCnt="7"/>
      <dgm:spPr/>
    </dgm:pt>
    <dgm:pt modelId="{694B5AF5-9EA9-4B16-9A3C-80857D2F9F0D}" type="pres">
      <dgm:prSet presAssocID="{0084C254-784C-49F5-ACB8-45C448308660}" presName="vert1" presStyleCnt="0"/>
      <dgm:spPr/>
    </dgm:pt>
    <dgm:pt modelId="{9699A412-A502-4994-82CC-702598837BA7}" type="pres">
      <dgm:prSet presAssocID="{B6CA873A-939D-480C-B533-9978430F6770}" presName="thickLine" presStyleLbl="alignNode1" presStyleIdx="6" presStyleCnt="7"/>
      <dgm:spPr/>
    </dgm:pt>
    <dgm:pt modelId="{A71FCC0A-802F-4576-91A2-3D8BCDCC9E6F}" type="pres">
      <dgm:prSet presAssocID="{B6CA873A-939D-480C-B533-9978430F6770}" presName="horz1" presStyleCnt="0"/>
      <dgm:spPr/>
    </dgm:pt>
    <dgm:pt modelId="{F2BD92C8-1197-4B67-B109-51DAAB02948E}" type="pres">
      <dgm:prSet presAssocID="{B6CA873A-939D-480C-B533-9978430F6770}" presName="tx1" presStyleLbl="revTx" presStyleIdx="6" presStyleCnt="7"/>
      <dgm:spPr/>
    </dgm:pt>
    <dgm:pt modelId="{17AC87AA-2CBA-4BC1-B9E6-5FE7BEF7CB1A}" type="pres">
      <dgm:prSet presAssocID="{B6CA873A-939D-480C-B533-9978430F6770}" presName="vert1" presStyleCnt="0"/>
      <dgm:spPr/>
    </dgm:pt>
  </dgm:ptLst>
  <dgm:cxnLst>
    <dgm:cxn modelId="{DB9F0B09-B1D7-4283-BDA2-E5FD3CA683DD}" srcId="{E784F639-F70B-4470-A442-CD9336104B67}" destId="{1A64D6FC-6198-4880-8419-A245D3835621}" srcOrd="1" destOrd="0" parTransId="{CB5C49B0-93C4-4D7C-97D3-A27926A9D777}" sibTransId="{5C529356-FBE3-4D10-A962-7657EC3B494C}"/>
    <dgm:cxn modelId="{F8B33F25-0143-4490-B927-AB4204421206}" type="presOf" srcId="{4EC335A5-6C12-4F10-9EAB-020A6D04C8A2}" destId="{9550D478-B831-4644-B3D8-C825B44ACE95}" srcOrd="0" destOrd="0" presId="urn:microsoft.com/office/officeart/2008/layout/LinedList"/>
    <dgm:cxn modelId="{B1466126-E7E8-43E1-97E4-F92327938F5F}" type="presOf" srcId="{E784F639-F70B-4470-A442-CD9336104B67}" destId="{DF454696-0DC1-47D4-8AF3-A98EF135AAC2}" srcOrd="0" destOrd="0" presId="urn:microsoft.com/office/officeart/2008/layout/LinedList"/>
    <dgm:cxn modelId="{EEC8F82F-684F-4FE8-91E6-A08FC6BF13EF}" type="presOf" srcId="{B6CA873A-939D-480C-B533-9978430F6770}" destId="{F2BD92C8-1197-4B67-B109-51DAAB02948E}" srcOrd="0" destOrd="0" presId="urn:microsoft.com/office/officeart/2008/layout/LinedList"/>
    <dgm:cxn modelId="{9728F833-518B-45B5-8C8F-48DC4402517E}" type="presOf" srcId="{0084C254-784C-49F5-ACB8-45C448308660}" destId="{1971F901-FF8D-4E7D-A090-AD33FF0F2A09}" srcOrd="0" destOrd="0" presId="urn:microsoft.com/office/officeart/2008/layout/LinedList"/>
    <dgm:cxn modelId="{B8C68C5E-4E19-4EF6-86A3-9E0A4B4C185F}" type="presOf" srcId="{8B0F3FF9-5CEE-44FF-8660-8C2924DBFAA5}" destId="{4CAC96A8-A1E8-43D2-ABB7-B59FE8AC45B2}" srcOrd="0" destOrd="0" presId="urn:microsoft.com/office/officeart/2008/layout/LinedList"/>
    <dgm:cxn modelId="{E0AAD54D-A746-48A8-A296-F70D74D75BE9}" srcId="{E784F639-F70B-4470-A442-CD9336104B67}" destId="{5725B18F-DEFD-461F-A22F-978AD9A85046}" srcOrd="4" destOrd="0" parTransId="{8BB9F64B-5AF1-4D18-8FAC-BA3FDAEFEA3A}" sibTransId="{D3AC8D90-8001-46FD-A707-C6444E920B36}"/>
    <dgm:cxn modelId="{2E42366F-FAC4-4893-B9B2-38C934926599}" type="presOf" srcId="{5725B18F-DEFD-461F-A22F-978AD9A85046}" destId="{342286F9-C9A0-46CD-8930-5B90BCF812A0}" srcOrd="0" destOrd="0" presId="urn:microsoft.com/office/officeart/2008/layout/LinedList"/>
    <dgm:cxn modelId="{0BAE0B81-96B0-449A-857B-E6E866DC47AA}" type="presOf" srcId="{FCFE422E-FA6A-48EB-A0CD-D9F56ECCBB74}" destId="{CDB015F3-3FDD-4FAC-84DF-477C65AEB2C2}" srcOrd="0" destOrd="0" presId="urn:microsoft.com/office/officeart/2008/layout/LinedList"/>
    <dgm:cxn modelId="{EEC7AD89-305A-40DF-BC7B-85F761DD4FEF}" srcId="{E784F639-F70B-4470-A442-CD9336104B67}" destId="{4EC335A5-6C12-4F10-9EAB-020A6D04C8A2}" srcOrd="2" destOrd="0" parTransId="{E02318A0-E03D-4ACA-AB3C-C8C2D039E062}" sibTransId="{A3739EBF-888B-48A2-87B0-84D96DC25A6C}"/>
    <dgm:cxn modelId="{02CE1490-1C13-4847-AE2C-78DD2F78D25F}" srcId="{E784F639-F70B-4470-A442-CD9336104B67}" destId="{0084C254-784C-49F5-ACB8-45C448308660}" srcOrd="5" destOrd="0" parTransId="{6213B538-E467-4381-982E-B2058770EFB3}" sibTransId="{F23BF281-1709-448A-9828-618AB7B99DE6}"/>
    <dgm:cxn modelId="{3E7C8A92-BC5B-40CC-8FAA-65FE740BC14B}" type="presOf" srcId="{1A64D6FC-6198-4880-8419-A245D3835621}" destId="{4BA3EF72-5BDB-4356-BEDF-C779C7127CBA}" srcOrd="0" destOrd="0" presId="urn:microsoft.com/office/officeart/2008/layout/LinedList"/>
    <dgm:cxn modelId="{9FB073AD-62CB-449C-B793-FFA14D0E6D6E}" srcId="{E784F639-F70B-4470-A442-CD9336104B67}" destId="{FCFE422E-FA6A-48EB-A0CD-D9F56ECCBB74}" srcOrd="3" destOrd="0" parTransId="{A22C2D94-C594-408F-9F6F-291182D33046}" sibTransId="{456BE191-597D-49EC-A9DA-C191D1D1CE1D}"/>
    <dgm:cxn modelId="{13CA2BBD-0165-444A-8AEB-D6D5F19AB7C7}" srcId="{E784F639-F70B-4470-A442-CD9336104B67}" destId="{8B0F3FF9-5CEE-44FF-8660-8C2924DBFAA5}" srcOrd="0" destOrd="0" parTransId="{6E5777D0-277D-4D93-88D9-69E80B74DD0C}" sibTransId="{A3F2FCE4-FC66-4DEF-87E2-6C592054AE89}"/>
    <dgm:cxn modelId="{F178A6EC-D1FE-4FCB-B27A-9DB5469C63C0}" srcId="{E784F639-F70B-4470-A442-CD9336104B67}" destId="{B6CA873A-939D-480C-B533-9978430F6770}" srcOrd="6" destOrd="0" parTransId="{43145D72-75E1-475E-B4CA-7F3B071DCF48}" sibTransId="{BEA8F649-6B45-4D29-B4FF-227A89F0B6F3}"/>
    <dgm:cxn modelId="{77CCC6D5-90C9-44FE-BEE8-479B2B021F3D}" type="presParOf" srcId="{DF454696-0DC1-47D4-8AF3-A98EF135AAC2}" destId="{676C2B98-AC04-4011-8F68-D68CBA3944A6}" srcOrd="0" destOrd="0" presId="urn:microsoft.com/office/officeart/2008/layout/LinedList"/>
    <dgm:cxn modelId="{C9C6DEA0-9591-4735-8DAE-EFEA527F0410}" type="presParOf" srcId="{DF454696-0DC1-47D4-8AF3-A98EF135AAC2}" destId="{E4166DCB-06FF-47D2-A903-9D4D18C5A7CB}" srcOrd="1" destOrd="0" presId="urn:microsoft.com/office/officeart/2008/layout/LinedList"/>
    <dgm:cxn modelId="{AFA0EC0B-1738-425B-9E3F-1E20E88A9F65}" type="presParOf" srcId="{E4166DCB-06FF-47D2-A903-9D4D18C5A7CB}" destId="{4CAC96A8-A1E8-43D2-ABB7-B59FE8AC45B2}" srcOrd="0" destOrd="0" presId="urn:microsoft.com/office/officeart/2008/layout/LinedList"/>
    <dgm:cxn modelId="{D30ED9F5-B2D9-4D7E-B14C-48656C71FCA9}" type="presParOf" srcId="{E4166DCB-06FF-47D2-A903-9D4D18C5A7CB}" destId="{74552F1C-8920-4C82-A190-060E6E5C5E29}" srcOrd="1" destOrd="0" presId="urn:microsoft.com/office/officeart/2008/layout/LinedList"/>
    <dgm:cxn modelId="{7485AF40-8548-448F-8CA8-7F27D9EFB2E5}" type="presParOf" srcId="{DF454696-0DC1-47D4-8AF3-A98EF135AAC2}" destId="{150C7A9A-C1D4-4C93-B9AE-519E00CF895E}" srcOrd="2" destOrd="0" presId="urn:microsoft.com/office/officeart/2008/layout/LinedList"/>
    <dgm:cxn modelId="{A28550D3-6612-47C2-8FAC-F2FE078374A3}" type="presParOf" srcId="{DF454696-0DC1-47D4-8AF3-A98EF135AAC2}" destId="{3C3ABE38-185B-4368-8097-207003453177}" srcOrd="3" destOrd="0" presId="urn:microsoft.com/office/officeart/2008/layout/LinedList"/>
    <dgm:cxn modelId="{A2716837-9618-4D7A-B64F-D521A5760540}" type="presParOf" srcId="{3C3ABE38-185B-4368-8097-207003453177}" destId="{4BA3EF72-5BDB-4356-BEDF-C779C7127CBA}" srcOrd="0" destOrd="0" presId="urn:microsoft.com/office/officeart/2008/layout/LinedList"/>
    <dgm:cxn modelId="{E9BF17AB-CB6D-439A-8CFB-3548325848F3}" type="presParOf" srcId="{3C3ABE38-185B-4368-8097-207003453177}" destId="{40866F07-10B1-4930-8F60-B7C0FEAF120B}" srcOrd="1" destOrd="0" presId="urn:microsoft.com/office/officeart/2008/layout/LinedList"/>
    <dgm:cxn modelId="{105019C8-EB5C-46CB-82E9-EF804E4ECD27}" type="presParOf" srcId="{DF454696-0DC1-47D4-8AF3-A98EF135AAC2}" destId="{E143B1D3-A8AA-445C-B315-DF91A15AA1D4}" srcOrd="4" destOrd="0" presId="urn:microsoft.com/office/officeart/2008/layout/LinedList"/>
    <dgm:cxn modelId="{8F4C0D81-5644-44C1-B7FA-A8F945DE308D}" type="presParOf" srcId="{DF454696-0DC1-47D4-8AF3-A98EF135AAC2}" destId="{3008E21B-51F5-49DC-931C-7DEA569BB35E}" srcOrd="5" destOrd="0" presId="urn:microsoft.com/office/officeart/2008/layout/LinedList"/>
    <dgm:cxn modelId="{FE35CF2D-5EAC-4CFB-8534-ACB024AE807A}" type="presParOf" srcId="{3008E21B-51F5-49DC-931C-7DEA569BB35E}" destId="{9550D478-B831-4644-B3D8-C825B44ACE95}" srcOrd="0" destOrd="0" presId="urn:microsoft.com/office/officeart/2008/layout/LinedList"/>
    <dgm:cxn modelId="{F1A71B66-A638-4140-B31B-CE56FBEC3C6F}" type="presParOf" srcId="{3008E21B-51F5-49DC-931C-7DEA569BB35E}" destId="{A3BD9C47-2D10-4F2A-9115-A28475F60DAD}" srcOrd="1" destOrd="0" presId="urn:microsoft.com/office/officeart/2008/layout/LinedList"/>
    <dgm:cxn modelId="{7E9FC156-715C-4E92-9C44-0222A461C07D}" type="presParOf" srcId="{DF454696-0DC1-47D4-8AF3-A98EF135AAC2}" destId="{6C972AA0-E207-4A9A-B420-61FB999EDFAC}" srcOrd="6" destOrd="0" presId="urn:microsoft.com/office/officeart/2008/layout/LinedList"/>
    <dgm:cxn modelId="{7357A648-614F-43ED-BA0B-2D3CFEB17218}" type="presParOf" srcId="{DF454696-0DC1-47D4-8AF3-A98EF135AAC2}" destId="{36218C72-3E41-4E87-929F-AD80F6B8CF6B}" srcOrd="7" destOrd="0" presId="urn:microsoft.com/office/officeart/2008/layout/LinedList"/>
    <dgm:cxn modelId="{95D5B484-FBC3-4F0F-9DDF-31461D4ACA85}" type="presParOf" srcId="{36218C72-3E41-4E87-929F-AD80F6B8CF6B}" destId="{CDB015F3-3FDD-4FAC-84DF-477C65AEB2C2}" srcOrd="0" destOrd="0" presId="urn:microsoft.com/office/officeart/2008/layout/LinedList"/>
    <dgm:cxn modelId="{A7A66F0A-4E0F-43FD-8073-D9CD10363454}" type="presParOf" srcId="{36218C72-3E41-4E87-929F-AD80F6B8CF6B}" destId="{372BF5C5-5B42-43BC-8966-FF7E3BC75B25}" srcOrd="1" destOrd="0" presId="urn:microsoft.com/office/officeart/2008/layout/LinedList"/>
    <dgm:cxn modelId="{90BA2556-2664-45B9-8798-077188C0B429}" type="presParOf" srcId="{DF454696-0DC1-47D4-8AF3-A98EF135AAC2}" destId="{9D0C1807-5114-4583-9509-DEFE28174EA0}" srcOrd="8" destOrd="0" presId="urn:microsoft.com/office/officeart/2008/layout/LinedList"/>
    <dgm:cxn modelId="{4B032593-F1EC-4FDB-8260-BE9E1D548D62}" type="presParOf" srcId="{DF454696-0DC1-47D4-8AF3-A98EF135AAC2}" destId="{E309610C-8904-4677-A8A3-68792F951B09}" srcOrd="9" destOrd="0" presId="urn:microsoft.com/office/officeart/2008/layout/LinedList"/>
    <dgm:cxn modelId="{523F3FFE-4A4B-4902-9A98-239C8D9A36F6}" type="presParOf" srcId="{E309610C-8904-4677-A8A3-68792F951B09}" destId="{342286F9-C9A0-46CD-8930-5B90BCF812A0}" srcOrd="0" destOrd="0" presId="urn:microsoft.com/office/officeart/2008/layout/LinedList"/>
    <dgm:cxn modelId="{2B727AF0-04E9-44D6-99FE-A4F7C323CA0F}" type="presParOf" srcId="{E309610C-8904-4677-A8A3-68792F951B09}" destId="{C9F7C967-B660-4726-95E5-748F6EC0EDA1}" srcOrd="1" destOrd="0" presId="urn:microsoft.com/office/officeart/2008/layout/LinedList"/>
    <dgm:cxn modelId="{2509F0B7-348E-4EF8-BF36-41FBDF41E540}" type="presParOf" srcId="{DF454696-0DC1-47D4-8AF3-A98EF135AAC2}" destId="{B8C83D4E-F7C3-4C51-9461-8F169D73DDA1}" srcOrd="10" destOrd="0" presId="urn:microsoft.com/office/officeart/2008/layout/LinedList"/>
    <dgm:cxn modelId="{5C923818-49E5-4AAD-A899-B5D4E898B512}" type="presParOf" srcId="{DF454696-0DC1-47D4-8AF3-A98EF135AAC2}" destId="{6DD8613C-7225-402A-B11B-914B2AFB5889}" srcOrd="11" destOrd="0" presId="urn:microsoft.com/office/officeart/2008/layout/LinedList"/>
    <dgm:cxn modelId="{39173A9F-3080-470E-8E7B-0790DB934DB9}" type="presParOf" srcId="{6DD8613C-7225-402A-B11B-914B2AFB5889}" destId="{1971F901-FF8D-4E7D-A090-AD33FF0F2A09}" srcOrd="0" destOrd="0" presId="urn:microsoft.com/office/officeart/2008/layout/LinedList"/>
    <dgm:cxn modelId="{71FE9D1F-1A85-4A5E-80F5-6B30BD972EFA}" type="presParOf" srcId="{6DD8613C-7225-402A-B11B-914B2AFB5889}" destId="{694B5AF5-9EA9-4B16-9A3C-80857D2F9F0D}" srcOrd="1" destOrd="0" presId="urn:microsoft.com/office/officeart/2008/layout/LinedList"/>
    <dgm:cxn modelId="{B8D9A0A3-5706-4B2B-A487-F42A30B43F2C}" type="presParOf" srcId="{DF454696-0DC1-47D4-8AF3-A98EF135AAC2}" destId="{9699A412-A502-4994-82CC-702598837BA7}" srcOrd="12" destOrd="0" presId="urn:microsoft.com/office/officeart/2008/layout/LinedList"/>
    <dgm:cxn modelId="{B5AC1271-2D92-4360-AB6F-C32C75257558}" type="presParOf" srcId="{DF454696-0DC1-47D4-8AF3-A98EF135AAC2}" destId="{A71FCC0A-802F-4576-91A2-3D8BCDCC9E6F}" srcOrd="13" destOrd="0" presId="urn:microsoft.com/office/officeart/2008/layout/LinedList"/>
    <dgm:cxn modelId="{9CD0D08F-C306-4A5F-BF24-96F200908713}" type="presParOf" srcId="{A71FCC0A-802F-4576-91A2-3D8BCDCC9E6F}" destId="{F2BD92C8-1197-4B67-B109-51DAAB02948E}" srcOrd="0" destOrd="0" presId="urn:microsoft.com/office/officeart/2008/layout/LinedList"/>
    <dgm:cxn modelId="{A6371FE6-9298-4FE9-AE46-BCC2B0764AE5}" type="presParOf" srcId="{A71FCC0A-802F-4576-91A2-3D8BCDCC9E6F}" destId="{17AC87AA-2CBA-4BC1-B9E6-5FE7BEF7CB1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606C03-9622-4201-8D00-61B8E76EC9F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035F7A-F12A-4DB2-8847-936184101C35}">
      <dgm:prSet/>
      <dgm:spPr/>
      <dgm:t>
        <a:bodyPr/>
        <a:lstStyle/>
        <a:p>
          <a:pPr>
            <a:lnSpc>
              <a:spcPct val="100000"/>
            </a:lnSpc>
          </a:pPr>
          <a:r>
            <a:rPr lang="fr-FR" b="1" i="0"/>
            <a:t>Prise de décisions éclairées :</a:t>
          </a:r>
          <a:r>
            <a:rPr lang="fr-FR" b="0" i="0"/>
            <a:t> La Data Science permet aux entreprises et aux organisations de prendre des décisions basées sur des preuves plutôt que sur des suppositions.</a:t>
          </a:r>
          <a:endParaRPr lang="en-US"/>
        </a:p>
      </dgm:t>
    </dgm:pt>
    <dgm:pt modelId="{8DCA7B63-6D59-4F72-8C2D-E5A47D7153B1}" type="parTrans" cxnId="{BB2F0831-FF0A-4C8E-855B-5CA0C49F89A5}">
      <dgm:prSet/>
      <dgm:spPr/>
      <dgm:t>
        <a:bodyPr/>
        <a:lstStyle/>
        <a:p>
          <a:endParaRPr lang="en-US"/>
        </a:p>
      </dgm:t>
    </dgm:pt>
    <dgm:pt modelId="{140A070C-54FE-4395-B7C6-2A10B7C835CB}" type="sibTrans" cxnId="{BB2F0831-FF0A-4C8E-855B-5CA0C49F89A5}">
      <dgm:prSet/>
      <dgm:spPr/>
      <dgm:t>
        <a:bodyPr/>
        <a:lstStyle/>
        <a:p>
          <a:endParaRPr lang="en-US"/>
        </a:p>
      </dgm:t>
    </dgm:pt>
    <dgm:pt modelId="{C41319D0-A128-4FB6-B43A-FDDF778CACB0}">
      <dgm:prSet/>
      <dgm:spPr/>
      <dgm:t>
        <a:bodyPr/>
        <a:lstStyle/>
        <a:p>
          <a:pPr>
            <a:lnSpc>
              <a:spcPct val="100000"/>
            </a:lnSpc>
          </a:pPr>
          <a:r>
            <a:rPr lang="fr-FR" b="1" i="0"/>
            <a:t>Innovation :</a:t>
          </a:r>
          <a:r>
            <a:rPr lang="fr-FR" b="0" i="0"/>
            <a:t> En analysant les données, il est possible de découvrir des opportunités et des idées nouvelles, conduisant à l'innovation dans différents domaines.</a:t>
          </a:r>
          <a:endParaRPr lang="en-US"/>
        </a:p>
      </dgm:t>
    </dgm:pt>
    <dgm:pt modelId="{87CE1F9D-2596-4072-833E-7FCA711DDD0E}" type="parTrans" cxnId="{5E5BEB60-B34B-4EE4-8F60-67D6C653DCA1}">
      <dgm:prSet/>
      <dgm:spPr/>
      <dgm:t>
        <a:bodyPr/>
        <a:lstStyle/>
        <a:p>
          <a:endParaRPr lang="en-US"/>
        </a:p>
      </dgm:t>
    </dgm:pt>
    <dgm:pt modelId="{A1DE7AA9-7EF9-4903-83C6-A51ABE24DB2D}" type="sibTrans" cxnId="{5E5BEB60-B34B-4EE4-8F60-67D6C653DCA1}">
      <dgm:prSet/>
      <dgm:spPr/>
      <dgm:t>
        <a:bodyPr/>
        <a:lstStyle/>
        <a:p>
          <a:endParaRPr lang="en-US"/>
        </a:p>
      </dgm:t>
    </dgm:pt>
    <dgm:pt modelId="{FAF4C2ED-4FF1-4A55-AADB-CEB94731B28C}">
      <dgm:prSet/>
      <dgm:spPr/>
      <dgm:t>
        <a:bodyPr/>
        <a:lstStyle/>
        <a:p>
          <a:pPr>
            <a:lnSpc>
              <a:spcPct val="100000"/>
            </a:lnSpc>
          </a:pPr>
          <a:r>
            <a:rPr lang="fr-FR" b="1" i="0"/>
            <a:t>Personnalisation :</a:t>
          </a:r>
          <a:r>
            <a:rPr lang="fr-FR" b="0" i="0"/>
            <a:t> La Data Science alimente les recommandations personnalisées dans les plateformes de streaming, le commerce électronique et d'autres services en ligne.</a:t>
          </a:r>
          <a:endParaRPr lang="en-US"/>
        </a:p>
      </dgm:t>
    </dgm:pt>
    <dgm:pt modelId="{1EE2E0F0-EE04-404A-BA74-6B9000B91993}" type="parTrans" cxnId="{2A0ECE09-EE65-4BBB-B778-A4F7979C2B20}">
      <dgm:prSet/>
      <dgm:spPr/>
      <dgm:t>
        <a:bodyPr/>
        <a:lstStyle/>
        <a:p>
          <a:endParaRPr lang="en-US"/>
        </a:p>
      </dgm:t>
    </dgm:pt>
    <dgm:pt modelId="{B4EF0F81-D247-42DB-B496-CAF907D9D74F}" type="sibTrans" cxnId="{2A0ECE09-EE65-4BBB-B778-A4F7979C2B20}">
      <dgm:prSet/>
      <dgm:spPr/>
      <dgm:t>
        <a:bodyPr/>
        <a:lstStyle/>
        <a:p>
          <a:endParaRPr lang="en-US"/>
        </a:p>
      </dgm:t>
    </dgm:pt>
    <dgm:pt modelId="{15F751CA-8D37-4D4B-BDB2-7B1D9E7FEEA5}">
      <dgm:prSet/>
      <dgm:spPr/>
      <dgm:t>
        <a:bodyPr/>
        <a:lstStyle/>
        <a:p>
          <a:pPr>
            <a:lnSpc>
              <a:spcPct val="100000"/>
            </a:lnSpc>
          </a:pPr>
          <a:r>
            <a:rPr lang="fr-FR" b="1" i="0"/>
            <a:t>Santé et recherche :</a:t>
          </a:r>
          <a:r>
            <a:rPr lang="fr-FR" b="0" i="0"/>
            <a:t> Dans le domaine médical, la Data Science facilite l'identification de schémas de maladies, l'élaboration de traitements et la prévention des épidémies.</a:t>
          </a:r>
          <a:endParaRPr lang="en-US"/>
        </a:p>
      </dgm:t>
    </dgm:pt>
    <dgm:pt modelId="{FD0CED02-9B31-4870-86F2-034DEE9DC266}" type="parTrans" cxnId="{84D86666-5B0C-494F-B486-6B36F58471A5}">
      <dgm:prSet/>
      <dgm:spPr/>
      <dgm:t>
        <a:bodyPr/>
        <a:lstStyle/>
        <a:p>
          <a:endParaRPr lang="en-US"/>
        </a:p>
      </dgm:t>
    </dgm:pt>
    <dgm:pt modelId="{2F64922D-45B9-4845-9AF7-9E1F7E6731E2}" type="sibTrans" cxnId="{84D86666-5B0C-494F-B486-6B36F58471A5}">
      <dgm:prSet/>
      <dgm:spPr/>
      <dgm:t>
        <a:bodyPr/>
        <a:lstStyle/>
        <a:p>
          <a:endParaRPr lang="en-US"/>
        </a:p>
      </dgm:t>
    </dgm:pt>
    <dgm:pt modelId="{5DB60F38-D109-4B46-8B07-8160BD392266}">
      <dgm:prSet/>
      <dgm:spPr/>
      <dgm:t>
        <a:bodyPr/>
        <a:lstStyle/>
        <a:p>
          <a:pPr>
            <a:lnSpc>
              <a:spcPct val="100000"/>
            </a:lnSpc>
          </a:pPr>
          <a:r>
            <a:rPr lang="fr-FR" b="1" i="0"/>
            <a:t>Optimisation des opérations :</a:t>
          </a:r>
          <a:r>
            <a:rPr lang="fr-FR" b="0" i="0"/>
            <a:t> Les entreprises utilisent la Data Science pour optimiser leurs processus, améliorant ainsi l'efficacité et la rentabilité.</a:t>
          </a:r>
          <a:endParaRPr lang="en-US"/>
        </a:p>
      </dgm:t>
    </dgm:pt>
    <dgm:pt modelId="{7BD93C79-3DA7-4C38-9904-A24E9B6CD198}" type="parTrans" cxnId="{BBE5D67A-E2C5-42F0-A64C-90A7105F306D}">
      <dgm:prSet/>
      <dgm:spPr/>
      <dgm:t>
        <a:bodyPr/>
        <a:lstStyle/>
        <a:p>
          <a:endParaRPr lang="en-US"/>
        </a:p>
      </dgm:t>
    </dgm:pt>
    <dgm:pt modelId="{387B375C-6AD4-4619-8207-AB81A5F2A70F}" type="sibTrans" cxnId="{BBE5D67A-E2C5-42F0-A64C-90A7105F306D}">
      <dgm:prSet/>
      <dgm:spPr/>
      <dgm:t>
        <a:bodyPr/>
        <a:lstStyle/>
        <a:p>
          <a:endParaRPr lang="en-US"/>
        </a:p>
      </dgm:t>
    </dgm:pt>
    <dgm:pt modelId="{A50C3FBE-1573-4CAD-A8E0-881A3C00CE31}" type="pres">
      <dgm:prSet presAssocID="{1C606C03-9622-4201-8D00-61B8E76EC9FC}" presName="root" presStyleCnt="0">
        <dgm:presLayoutVars>
          <dgm:dir/>
          <dgm:resizeHandles val="exact"/>
        </dgm:presLayoutVars>
      </dgm:prSet>
      <dgm:spPr/>
    </dgm:pt>
    <dgm:pt modelId="{9B5054C7-1405-4B51-9E12-B2C3A40FCE6B}" type="pres">
      <dgm:prSet presAssocID="{7C035F7A-F12A-4DB2-8847-936184101C35}" presName="compNode" presStyleCnt="0"/>
      <dgm:spPr/>
    </dgm:pt>
    <dgm:pt modelId="{8563AA7B-6EEE-4011-AB67-D9EB679F6C51}" type="pres">
      <dgm:prSet presAssocID="{7C035F7A-F12A-4DB2-8847-936184101C35}" presName="bgRect" presStyleLbl="bgShp" presStyleIdx="0" presStyleCnt="5"/>
      <dgm:spPr/>
    </dgm:pt>
    <dgm:pt modelId="{32532690-08ED-4D14-B481-6B46FBDB1C61}" type="pres">
      <dgm:prSet presAssocID="{7C035F7A-F12A-4DB2-8847-936184101C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ques"/>
        </a:ext>
      </dgm:extLst>
    </dgm:pt>
    <dgm:pt modelId="{6A1F4992-F425-43D0-ADFC-8FE2D7A872BA}" type="pres">
      <dgm:prSet presAssocID="{7C035F7A-F12A-4DB2-8847-936184101C35}" presName="spaceRect" presStyleCnt="0"/>
      <dgm:spPr/>
    </dgm:pt>
    <dgm:pt modelId="{7186FC04-9632-4FDB-A09C-5572FBD8EF97}" type="pres">
      <dgm:prSet presAssocID="{7C035F7A-F12A-4DB2-8847-936184101C35}" presName="parTx" presStyleLbl="revTx" presStyleIdx="0" presStyleCnt="5">
        <dgm:presLayoutVars>
          <dgm:chMax val="0"/>
          <dgm:chPref val="0"/>
        </dgm:presLayoutVars>
      </dgm:prSet>
      <dgm:spPr/>
    </dgm:pt>
    <dgm:pt modelId="{874EF2E7-F0FB-448E-93C9-C71CBC6F6340}" type="pres">
      <dgm:prSet presAssocID="{140A070C-54FE-4395-B7C6-2A10B7C835CB}" presName="sibTrans" presStyleCnt="0"/>
      <dgm:spPr/>
    </dgm:pt>
    <dgm:pt modelId="{133BDFB3-3FB5-4BF3-9B33-3F4E1004BA22}" type="pres">
      <dgm:prSet presAssocID="{C41319D0-A128-4FB6-B43A-FDDF778CACB0}" presName="compNode" presStyleCnt="0"/>
      <dgm:spPr/>
    </dgm:pt>
    <dgm:pt modelId="{ADCDE766-C68F-4854-BA4C-9041A6D64664}" type="pres">
      <dgm:prSet presAssocID="{C41319D0-A128-4FB6-B43A-FDDF778CACB0}" presName="bgRect" presStyleLbl="bgShp" presStyleIdx="1" presStyleCnt="5"/>
      <dgm:spPr/>
    </dgm:pt>
    <dgm:pt modelId="{0DFADA50-6F17-4C8E-ACC3-3EB39AA19F93}" type="pres">
      <dgm:prSet presAssocID="{C41319D0-A128-4FB6-B43A-FDDF778CAC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D44EB7F3-05F7-4F1F-B754-637CB0BC1F11}" type="pres">
      <dgm:prSet presAssocID="{C41319D0-A128-4FB6-B43A-FDDF778CACB0}" presName="spaceRect" presStyleCnt="0"/>
      <dgm:spPr/>
    </dgm:pt>
    <dgm:pt modelId="{DBABDA15-7C97-402C-8617-53989E537980}" type="pres">
      <dgm:prSet presAssocID="{C41319D0-A128-4FB6-B43A-FDDF778CACB0}" presName="parTx" presStyleLbl="revTx" presStyleIdx="1" presStyleCnt="5">
        <dgm:presLayoutVars>
          <dgm:chMax val="0"/>
          <dgm:chPref val="0"/>
        </dgm:presLayoutVars>
      </dgm:prSet>
      <dgm:spPr/>
    </dgm:pt>
    <dgm:pt modelId="{BD64AF34-E15D-4528-9EFD-F3E4FE9E0CD9}" type="pres">
      <dgm:prSet presAssocID="{A1DE7AA9-7EF9-4903-83C6-A51ABE24DB2D}" presName="sibTrans" presStyleCnt="0"/>
      <dgm:spPr/>
    </dgm:pt>
    <dgm:pt modelId="{DE7E81F7-828D-45E0-800D-5BFBE7DA29CE}" type="pres">
      <dgm:prSet presAssocID="{FAF4C2ED-4FF1-4A55-AADB-CEB94731B28C}" presName="compNode" presStyleCnt="0"/>
      <dgm:spPr/>
    </dgm:pt>
    <dgm:pt modelId="{0BAE51E9-37FA-4174-95EA-943CD2E3D992}" type="pres">
      <dgm:prSet presAssocID="{FAF4C2ED-4FF1-4A55-AADB-CEB94731B28C}" presName="bgRect" presStyleLbl="bgShp" presStyleIdx="2" presStyleCnt="5"/>
      <dgm:spPr/>
    </dgm:pt>
    <dgm:pt modelId="{EF5786F4-DA85-42E6-9A45-42CB937186A7}" type="pres">
      <dgm:prSet presAssocID="{FAF4C2ED-4FF1-4A55-AADB-CEB94731B28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grenages"/>
        </a:ext>
      </dgm:extLst>
    </dgm:pt>
    <dgm:pt modelId="{550ED083-E330-45D2-AE9B-2EDC63887201}" type="pres">
      <dgm:prSet presAssocID="{FAF4C2ED-4FF1-4A55-AADB-CEB94731B28C}" presName="spaceRect" presStyleCnt="0"/>
      <dgm:spPr/>
    </dgm:pt>
    <dgm:pt modelId="{466B167A-E707-429F-9902-5537642B6218}" type="pres">
      <dgm:prSet presAssocID="{FAF4C2ED-4FF1-4A55-AADB-CEB94731B28C}" presName="parTx" presStyleLbl="revTx" presStyleIdx="2" presStyleCnt="5">
        <dgm:presLayoutVars>
          <dgm:chMax val="0"/>
          <dgm:chPref val="0"/>
        </dgm:presLayoutVars>
      </dgm:prSet>
      <dgm:spPr/>
    </dgm:pt>
    <dgm:pt modelId="{00F05256-5EBF-4D88-B1A0-48F4EFA26779}" type="pres">
      <dgm:prSet presAssocID="{B4EF0F81-D247-42DB-B496-CAF907D9D74F}" presName="sibTrans" presStyleCnt="0"/>
      <dgm:spPr/>
    </dgm:pt>
    <dgm:pt modelId="{3930D16D-45B3-4BE7-B4D0-D993A537D2A1}" type="pres">
      <dgm:prSet presAssocID="{15F751CA-8D37-4D4B-BDB2-7B1D9E7FEEA5}" presName="compNode" presStyleCnt="0"/>
      <dgm:spPr/>
    </dgm:pt>
    <dgm:pt modelId="{9C5FA976-8ABD-4246-A635-CB45B225EF96}" type="pres">
      <dgm:prSet presAssocID="{15F751CA-8D37-4D4B-BDB2-7B1D9E7FEEA5}" presName="bgRect" presStyleLbl="bgShp" presStyleIdx="3" presStyleCnt="5"/>
      <dgm:spPr/>
    </dgm:pt>
    <dgm:pt modelId="{C4CECFCC-0289-4E30-8356-6365EE70E6E0}" type="pres">
      <dgm:prSet presAssocID="{15F751CA-8D37-4D4B-BDB2-7B1D9E7FEEA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tini"/>
        </a:ext>
      </dgm:extLst>
    </dgm:pt>
    <dgm:pt modelId="{6F4C579E-E492-4AF1-B6B8-2E712203A1C0}" type="pres">
      <dgm:prSet presAssocID="{15F751CA-8D37-4D4B-BDB2-7B1D9E7FEEA5}" presName="spaceRect" presStyleCnt="0"/>
      <dgm:spPr/>
    </dgm:pt>
    <dgm:pt modelId="{EA143164-425A-4544-8C07-C1E9518E0F96}" type="pres">
      <dgm:prSet presAssocID="{15F751CA-8D37-4D4B-BDB2-7B1D9E7FEEA5}" presName="parTx" presStyleLbl="revTx" presStyleIdx="3" presStyleCnt="5">
        <dgm:presLayoutVars>
          <dgm:chMax val="0"/>
          <dgm:chPref val="0"/>
        </dgm:presLayoutVars>
      </dgm:prSet>
      <dgm:spPr/>
    </dgm:pt>
    <dgm:pt modelId="{3933915A-9F97-4A0B-9BDC-061C1F93F41D}" type="pres">
      <dgm:prSet presAssocID="{2F64922D-45B9-4845-9AF7-9E1F7E6731E2}" presName="sibTrans" presStyleCnt="0"/>
      <dgm:spPr/>
    </dgm:pt>
    <dgm:pt modelId="{DA184931-1512-4EC5-A960-B7CA57D201CB}" type="pres">
      <dgm:prSet presAssocID="{5DB60F38-D109-4B46-8B07-8160BD392266}" presName="compNode" presStyleCnt="0"/>
      <dgm:spPr/>
    </dgm:pt>
    <dgm:pt modelId="{8240BC01-2E89-4FED-B3EC-558192F3738B}" type="pres">
      <dgm:prSet presAssocID="{5DB60F38-D109-4B46-8B07-8160BD392266}" presName="bgRect" presStyleLbl="bgShp" presStyleIdx="4" presStyleCnt="5"/>
      <dgm:spPr/>
    </dgm:pt>
    <dgm:pt modelId="{9E5BF956-2A91-4FDE-A93E-50040E4EF203}" type="pres">
      <dgm:prSet presAssocID="{5DB60F38-D109-4B46-8B07-8160BD39226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786D8F99-C199-4298-9061-8005E294443B}" type="pres">
      <dgm:prSet presAssocID="{5DB60F38-D109-4B46-8B07-8160BD392266}" presName="spaceRect" presStyleCnt="0"/>
      <dgm:spPr/>
    </dgm:pt>
    <dgm:pt modelId="{CB2BA7BE-2CBC-4CA2-8461-A87EEB442FDA}" type="pres">
      <dgm:prSet presAssocID="{5DB60F38-D109-4B46-8B07-8160BD392266}" presName="parTx" presStyleLbl="revTx" presStyleIdx="4" presStyleCnt="5">
        <dgm:presLayoutVars>
          <dgm:chMax val="0"/>
          <dgm:chPref val="0"/>
        </dgm:presLayoutVars>
      </dgm:prSet>
      <dgm:spPr/>
    </dgm:pt>
  </dgm:ptLst>
  <dgm:cxnLst>
    <dgm:cxn modelId="{D1D75207-D9B3-4AF2-A6CA-D8B0DCB1A46C}" type="presOf" srcId="{5DB60F38-D109-4B46-8B07-8160BD392266}" destId="{CB2BA7BE-2CBC-4CA2-8461-A87EEB442FDA}" srcOrd="0" destOrd="0" presId="urn:microsoft.com/office/officeart/2018/2/layout/IconVerticalSolidList"/>
    <dgm:cxn modelId="{2A0ECE09-EE65-4BBB-B778-A4F7979C2B20}" srcId="{1C606C03-9622-4201-8D00-61B8E76EC9FC}" destId="{FAF4C2ED-4FF1-4A55-AADB-CEB94731B28C}" srcOrd="2" destOrd="0" parTransId="{1EE2E0F0-EE04-404A-BA74-6B9000B91993}" sibTransId="{B4EF0F81-D247-42DB-B496-CAF907D9D74F}"/>
    <dgm:cxn modelId="{BB2F0831-FF0A-4C8E-855B-5CA0C49F89A5}" srcId="{1C606C03-9622-4201-8D00-61B8E76EC9FC}" destId="{7C035F7A-F12A-4DB2-8847-936184101C35}" srcOrd="0" destOrd="0" parTransId="{8DCA7B63-6D59-4F72-8C2D-E5A47D7153B1}" sibTransId="{140A070C-54FE-4395-B7C6-2A10B7C835CB}"/>
    <dgm:cxn modelId="{5E5BEB60-B34B-4EE4-8F60-67D6C653DCA1}" srcId="{1C606C03-9622-4201-8D00-61B8E76EC9FC}" destId="{C41319D0-A128-4FB6-B43A-FDDF778CACB0}" srcOrd="1" destOrd="0" parTransId="{87CE1F9D-2596-4072-833E-7FCA711DDD0E}" sibTransId="{A1DE7AA9-7EF9-4903-83C6-A51ABE24DB2D}"/>
    <dgm:cxn modelId="{DF9CA563-96C5-4980-995D-C9C8D0706932}" type="presOf" srcId="{C41319D0-A128-4FB6-B43A-FDDF778CACB0}" destId="{DBABDA15-7C97-402C-8617-53989E537980}" srcOrd="0" destOrd="0" presId="urn:microsoft.com/office/officeart/2018/2/layout/IconVerticalSolidList"/>
    <dgm:cxn modelId="{84D86666-5B0C-494F-B486-6B36F58471A5}" srcId="{1C606C03-9622-4201-8D00-61B8E76EC9FC}" destId="{15F751CA-8D37-4D4B-BDB2-7B1D9E7FEEA5}" srcOrd="3" destOrd="0" parTransId="{FD0CED02-9B31-4870-86F2-034DEE9DC266}" sibTransId="{2F64922D-45B9-4845-9AF7-9E1F7E6731E2}"/>
    <dgm:cxn modelId="{BBE5D67A-E2C5-42F0-A64C-90A7105F306D}" srcId="{1C606C03-9622-4201-8D00-61B8E76EC9FC}" destId="{5DB60F38-D109-4B46-8B07-8160BD392266}" srcOrd="4" destOrd="0" parTransId="{7BD93C79-3DA7-4C38-9904-A24E9B6CD198}" sibTransId="{387B375C-6AD4-4619-8207-AB81A5F2A70F}"/>
    <dgm:cxn modelId="{6A2D2D81-9D62-4CF3-8DD9-2AB745190982}" type="presOf" srcId="{7C035F7A-F12A-4DB2-8847-936184101C35}" destId="{7186FC04-9632-4FDB-A09C-5572FBD8EF97}" srcOrd="0" destOrd="0" presId="urn:microsoft.com/office/officeart/2018/2/layout/IconVerticalSolidList"/>
    <dgm:cxn modelId="{BDB2EFA8-D47B-426E-A7E4-3AE6504BD186}" type="presOf" srcId="{1C606C03-9622-4201-8D00-61B8E76EC9FC}" destId="{A50C3FBE-1573-4CAD-A8E0-881A3C00CE31}" srcOrd="0" destOrd="0" presId="urn:microsoft.com/office/officeart/2018/2/layout/IconVerticalSolidList"/>
    <dgm:cxn modelId="{C17286B2-B4F8-48AA-833F-D329A6C79831}" type="presOf" srcId="{FAF4C2ED-4FF1-4A55-AADB-CEB94731B28C}" destId="{466B167A-E707-429F-9902-5537642B6218}" srcOrd="0" destOrd="0" presId="urn:microsoft.com/office/officeart/2018/2/layout/IconVerticalSolidList"/>
    <dgm:cxn modelId="{9DCE8FD7-1491-4B90-8012-1E2644915CBD}" type="presOf" srcId="{15F751CA-8D37-4D4B-BDB2-7B1D9E7FEEA5}" destId="{EA143164-425A-4544-8C07-C1E9518E0F96}" srcOrd="0" destOrd="0" presId="urn:microsoft.com/office/officeart/2018/2/layout/IconVerticalSolidList"/>
    <dgm:cxn modelId="{DA2BE400-914F-4FB0-9E15-3514AF4E4BCE}" type="presParOf" srcId="{A50C3FBE-1573-4CAD-A8E0-881A3C00CE31}" destId="{9B5054C7-1405-4B51-9E12-B2C3A40FCE6B}" srcOrd="0" destOrd="0" presId="urn:microsoft.com/office/officeart/2018/2/layout/IconVerticalSolidList"/>
    <dgm:cxn modelId="{74FCB240-FC10-4AD6-B30F-B3F0F66119C0}" type="presParOf" srcId="{9B5054C7-1405-4B51-9E12-B2C3A40FCE6B}" destId="{8563AA7B-6EEE-4011-AB67-D9EB679F6C51}" srcOrd="0" destOrd="0" presId="urn:microsoft.com/office/officeart/2018/2/layout/IconVerticalSolidList"/>
    <dgm:cxn modelId="{C58C466C-D230-45FC-B17E-B2979E06BFF9}" type="presParOf" srcId="{9B5054C7-1405-4B51-9E12-B2C3A40FCE6B}" destId="{32532690-08ED-4D14-B481-6B46FBDB1C61}" srcOrd="1" destOrd="0" presId="urn:microsoft.com/office/officeart/2018/2/layout/IconVerticalSolidList"/>
    <dgm:cxn modelId="{EB7C1B36-3FFD-4800-AB99-2B20DD0C20B3}" type="presParOf" srcId="{9B5054C7-1405-4B51-9E12-B2C3A40FCE6B}" destId="{6A1F4992-F425-43D0-ADFC-8FE2D7A872BA}" srcOrd="2" destOrd="0" presId="urn:microsoft.com/office/officeart/2018/2/layout/IconVerticalSolidList"/>
    <dgm:cxn modelId="{A2D72FE4-C245-4862-A70C-8ACE0109A01F}" type="presParOf" srcId="{9B5054C7-1405-4B51-9E12-B2C3A40FCE6B}" destId="{7186FC04-9632-4FDB-A09C-5572FBD8EF97}" srcOrd="3" destOrd="0" presId="urn:microsoft.com/office/officeart/2018/2/layout/IconVerticalSolidList"/>
    <dgm:cxn modelId="{5B960D3E-D656-4519-8FE7-D7B59174A808}" type="presParOf" srcId="{A50C3FBE-1573-4CAD-A8E0-881A3C00CE31}" destId="{874EF2E7-F0FB-448E-93C9-C71CBC6F6340}" srcOrd="1" destOrd="0" presId="urn:microsoft.com/office/officeart/2018/2/layout/IconVerticalSolidList"/>
    <dgm:cxn modelId="{5E39BB83-30B0-482A-8DBB-58DAF28D319F}" type="presParOf" srcId="{A50C3FBE-1573-4CAD-A8E0-881A3C00CE31}" destId="{133BDFB3-3FB5-4BF3-9B33-3F4E1004BA22}" srcOrd="2" destOrd="0" presId="urn:microsoft.com/office/officeart/2018/2/layout/IconVerticalSolidList"/>
    <dgm:cxn modelId="{10FBEA17-7D5A-4BB6-80FD-39992F0F36C1}" type="presParOf" srcId="{133BDFB3-3FB5-4BF3-9B33-3F4E1004BA22}" destId="{ADCDE766-C68F-4854-BA4C-9041A6D64664}" srcOrd="0" destOrd="0" presId="urn:microsoft.com/office/officeart/2018/2/layout/IconVerticalSolidList"/>
    <dgm:cxn modelId="{8EF359CF-5491-4018-954F-72166CF3E88A}" type="presParOf" srcId="{133BDFB3-3FB5-4BF3-9B33-3F4E1004BA22}" destId="{0DFADA50-6F17-4C8E-ACC3-3EB39AA19F93}" srcOrd="1" destOrd="0" presId="urn:microsoft.com/office/officeart/2018/2/layout/IconVerticalSolidList"/>
    <dgm:cxn modelId="{BE0C8BB0-C7F0-4FC2-BBA8-13C33A902EBF}" type="presParOf" srcId="{133BDFB3-3FB5-4BF3-9B33-3F4E1004BA22}" destId="{D44EB7F3-05F7-4F1F-B754-637CB0BC1F11}" srcOrd="2" destOrd="0" presId="urn:microsoft.com/office/officeart/2018/2/layout/IconVerticalSolidList"/>
    <dgm:cxn modelId="{F272B90D-00F8-479D-AABD-81DA45E1250E}" type="presParOf" srcId="{133BDFB3-3FB5-4BF3-9B33-3F4E1004BA22}" destId="{DBABDA15-7C97-402C-8617-53989E537980}" srcOrd="3" destOrd="0" presId="urn:microsoft.com/office/officeart/2018/2/layout/IconVerticalSolidList"/>
    <dgm:cxn modelId="{D0248E76-3BE2-42F6-9093-420120CEF9ED}" type="presParOf" srcId="{A50C3FBE-1573-4CAD-A8E0-881A3C00CE31}" destId="{BD64AF34-E15D-4528-9EFD-F3E4FE9E0CD9}" srcOrd="3" destOrd="0" presId="urn:microsoft.com/office/officeart/2018/2/layout/IconVerticalSolidList"/>
    <dgm:cxn modelId="{50A84431-2791-4A17-BD2C-3E5A093D7584}" type="presParOf" srcId="{A50C3FBE-1573-4CAD-A8E0-881A3C00CE31}" destId="{DE7E81F7-828D-45E0-800D-5BFBE7DA29CE}" srcOrd="4" destOrd="0" presId="urn:microsoft.com/office/officeart/2018/2/layout/IconVerticalSolidList"/>
    <dgm:cxn modelId="{4975923C-9BE4-48FE-BCD4-1261E2AA0FB7}" type="presParOf" srcId="{DE7E81F7-828D-45E0-800D-5BFBE7DA29CE}" destId="{0BAE51E9-37FA-4174-95EA-943CD2E3D992}" srcOrd="0" destOrd="0" presId="urn:microsoft.com/office/officeart/2018/2/layout/IconVerticalSolidList"/>
    <dgm:cxn modelId="{38C7875E-4DA3-4B75-89BA-39CFF152FB72}" type="presParOf" srcId="{DE7E81F7-828D-45E0-800D-5BFBE7DA29CE}" destId="{EF5786F4-DA85-42E6-9A45-42CB937186A7}" srcOrd="1" destOrd="0" presId="urn:microsoft.com/office/officeart/2018/2/layout/IconVerticalSolidList"/>
    <dgm:cxn modelId="{23E9155F-6B3B-49D7-AB3C-814D02D4D563}" type="presParOf" srcId="{DE7E81F7-828D-45E0-800D-5BFBE7DA29CE}" destId="{550ED083-E330-45D2-AE9B-2EDC63887201}" srcOrd="2" destOrd="0" presId="urn:microsoft.com/office/officeart/2018/2/layout/IconVerticalSolidList"/>
    <dgm:cxn modelId="{1555A2C2-BAE6-4006-8678-A82D826179A0}" type="presParOf" srcId="{DE7E81F7-828D-45E0-800D-5BFBE7DA29CE}" destId="{466B167A-E707-429F-9902-5537642B6218}" srcOrd="3" destOrd="0" presId="urn:microsoft.com/office/officeart/2018/2/layout/IconVerticalSolidList"/>
    <dgm:cxn modelId="{CF0DBA68-FFAD-4AE5-85A1-85815032AF69}" type="presParOf" srcId="{A50C3FBE-1573-4CAD-A8E0-881A3C00CE31}" destId="{00F05256-5EBF-4D88-B1A0-48F4EFA26779}" srcOrd="5" destOrd="0" presId="urn:microsoft.com/office/officeart/2018/2/layout/IconVerticalSolidList"/>
    <dgm:cxn modelId="{885D9049-DC26-45BD-B03C-E5E5A9BA2EB5}" type="presParOf" srcId="{A50C3FBE-1573-4CAD-A8E0-881A3C00CE31}" destId="{3930D16D-45B3-4BE7-B4D0-D993A537D2A1}" srcOrd="6" destOrd="0" presId="urn:microsoft.com/office/officeart/2018/2/layout/IconVerticalSolidList"/>
    <dgm:cxn modelId="{72CEECE8-C4FA-4645-A9EB-44D5699353AE}" type="presParOf" srcId="{3930D16D-45B3-4BE7-B4D0-D993A537D2A1}" destId="{9C5FA976-8ABD-4246-A635-CB45B225EF96}" srcOrd="0" destOrd="0" presId="urn:microsoft.com/office/officeart/2018/2/layout/IconVerticalSolidList"/>
    <dgm:cxn modelId="{595DCC59-40FF-45EC-BE7E-3E7368CE0037}" type="presParOf" srcId="{3930D16D-45B3-4BE7-B4D0-D993A537D2A1}" destId="{C4CECFCC-0289-4E30-8356-6365EE70E6E0}" srcOrd="1" destOrd="0" presId="urn:microsoft.com/office/officeart/2018/2/layout/IconVerticalSolidList"/>
    <dgm:cxn modelId="{D0D99C41-610B-4FF0-A963-AA63C9B9D851}" type="presParOf" srcId="{3930D16D-45B3-4BE7-B4D0-D993A537D2A1}" destId="{6F4C579E-E492-4AF1-B6B8-2E712203A1C0}" srcOrd="2" destOrd="0" presId="urn:microsoft.com/office/officeart/2018/2/layout/IconVerticalSolidList"/>
    <dgm:cxn modelId="{25BC4583-97AA-4355-9F0B-D1E855A526C3}" type="presParOf" srcId="{3930D16D-45B3-4BE7-B4D0-D993A537D2A1}" destId="{EA143164-425A-4544-8C07-C1E9518E0F96}" srcOrd="3" destOrd="0" presId="urn:microsoft.com/office/officeart/2018/2/layout/IconVerticalSolidList"/>
    <dgm:cxn modelId="{517FE0FC-19D7-40FE-A1B6-8E7289F8E1C1}" type="presParOf" srcId="{A50C3FBE-1573-4CAD-A8E0-881A3C00CE31}" destId="{3933915A-9F97-4A0B-9BDC-061C1F93F41D}" srcOrd="7" destOrd="0" presId="urn:microsoft.com/office/officeart/2018/2/layout/IconVerticalSolidList"/>
    <dgm:cxn modelId="{5E95F698-589F-420C-B0D9-DD5B5D17EC8F}" type="presParOf" srcId="{A50C3FBE-1573-4CAD-A8E0-881A3C00CE31}" destId="{DA184931-1512-4EC5-A960-B7CA57D201CB}" srcOrd="8" destOrd="0" presId="urn:microsoft.com/office/officeart/2018/2/layout/IconVerticalSolidList"/>
    <dgm:cxn modelId="{28D1EAAB-DDD4-45F4-BEEA-66BC5F4FCD4F}" type="presParOf" srcId="{DA184931-1512-4EC5-A960-B7CA57D201CB}" destId="{8240BC01-2E89-4FED-B3EC-558192F3738B}" srcOrd="0" destOrd="0" presId="urn:microsoft.com/office/officeart/2018/2/layout/IconVerticalSolidList"/>
    <dgm:cxn modelId="{6274E2D5-6AE1-4129-B1C2-AFAD037AEBE9}" type="presParOf" srcId="{DA184931-1512-4EC5-A960-B7CA57D201CB}" destId="{9E5BF956-2A91-4FDE-A93E-50040E4EF203}" srcOrd="1" destOrd="0" presId="urn:microsoft.com/office/officeart/2018/2/layout/IconVerticalSolidList"/>
    <dgm:cxn modelId="{17FAEF56-4B68-42DE-893B-0088CD0CCDF8}" type="presParOf" srcId="{DA184931-1512-4EC5-A960-B7CA57D201CB}" destId="{786D8F99-C199-4298-9061-8005E294443B}" srcOrd="2" destOrd="0" presId="urn:microsoft.com/office/officeart/2018/2/layout/IconVerticalSolidList"/>
    <dgm:cxn modelId="{30DA5201-747D-4D39-91D4-954A2F743318}" type="presParOf" srcId="{DA184931-1512-4EC5-A960-B7CA57D201CB}" destId="{CB2BA7BE-2CBC-4CA2-8461-A87EEB442FD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4B1EBF-B70D-45CF-BE3A-9BB45A07C6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3D14EA-E1BF-490A-A905-F09170D9B17A}">
      <dgm:prSet/>
      <dgm:spPr/>
      <dgm:t>
        <a:bodyPr/>
        <a:lstStyle/>
        <a:p>
          <a:pPr>
            <a:lnSpc>
              <a:spcPct val="100000"/>
            </a:lnSpc>
          </a:pPr>
          <a:r>
            <a:rPr lang="fr-FR" b="0" i="0"/>
            <a:t>Définir les hypothèses préliminaires concernant les relations entre les variables et les facteurs qui pourraient influencer les résultats.</a:t>
          </a:r>
          <a:endParaRPr lang="en-US"/>
        </a:p>
      </dgm:t>
    </dgm:pt>
    <dgm:pt modelId="{BB5382B4-0C7E-49A7-90ED-3A19AA93F452}" type="parTrans" cxnId="{8395453F-87FA-4E54-99C1-45DA46884111}">
      <dgm:prSet/>
      <dgm:spPr/>
      <dgm:t>
        <a:bodyPr/>
        <a:lstStyle/>
        <a:p>
          <a:endParaRPr lang="en-US"/>
        </a:p>
      </dgm:t>
    </dgm:pt>
    <dgm:pt modelId="{0F53D141-328C-4B90-A842-D15E7DE40E8E}" type="sibTrans" cxnId="{8395453F-87FA-4E54-99C1-45DA46884111}">
      <dgm:prSet/>
      <dgm:spPr/>
      <dgm:t>
        <a:bodyPr/>
        <a:lstStyle/>
        <a:p>
          <a:endParaRPr lang="en-US"/>
        </a:p>
      </dgm:t>
    </dgm:pt>
    <dgm:pt modelId="{B118B17A-B3F9-4C3C-AF6D-584869B0343B}">
      <dgm:prSet/>
      <dgm:spPr/>
      <dgm:t>
        <a:bodyPr/>
        <a:lstStyle/>
        <a:p>
          <a:pPr>
            <a:lnSpc>
              <a:spcPct val="100000"/>
            </a:lnSpc>
          </a:pPr>
          <a:r>
            <a:rPr lang="fr-FR" b="0" i="0"/>
            <a:t>Identifier les limitations potentielles des données ou du processus d'analyse qui pourraient affecter les résultats.</a:t>
          </a:r>
          <a:endParaRPr lang="en-US"/>
        </a:p>
      </dgm:t>
    </dgm:pt>
    <dgm:pt modelId="{29D09139-6F80-4825-BE7C-C5F24C54B2DC}" type="parTrans" cxnId="{2A338CD0-869F-496B-986B-BE528369041F}">
      <dgm:prSet/>
      <dgm:spPr/>
      <dgm:t>
        <a:bodyPr/>
        <a:lstStyle/>
        <a:p>
          <a:endParaRPr lang="en-US"/>
        </a:p>
      </dgm:t>
    </dgm:pt>
    <dgm:pt modelId="{2184AD59-8CA4-484F-87D3-3F6BD1C54C5A}" type="sibTrans" cxnId="{2A338CD0-869F-496B-986B-BE528369041F}">
      <dgm:prSet/>
      <dgm:spPr/>
      <dgm:t>
        <a:bodyPr/>
        <a:lstStyle/>
        <a:p>
          <a:endParaRPr lang="en-US"/>
        </a:p>
      </dgm:t>
    </dgm:pt>
    <dgm:pt modelId="{BE26C937-F0AA-47C5-8BC2-DB1825EB322A}" type="pres">
      <dgm:prSet presAssocID="{D64B1EBF-B70D-45CF-BE3A-9BB45A07C681}" presName="root" presStyleCnt="0">
        <dgm:presLayoutVars>
          <dgm:dir/>
          <dgm:resizeHandles val="exact"/>
        </dgm:presLayoutVars>
      </dgm:prSet>
      <dgm:spPr/>
    </dgm:pt>
    <dgm:pt modelId="{AA8AD312-0DE1-4A37-B0C7-961E1E9BE43C}" type="pres">
      <dgm:prSet presAssocID="{6F3D14EA-E1BF-490A-A905-F09170D9B17A}" presName="compNode" presStyleCnt="0"/>
      <dgm:spPr/>
    </dgm:pt>
    <dgm:pt modelId="{F4787E7E-5AA5-4CA9-93A1-5C20A76B4A8E}" type="pres">
      <dgm:prSet presAssocID="{6F3D14EA-E1BF-490A-A905-F09170D9B17A}" presName="bgRect" presStyleLbl="bgShp" presStyleIdx="0" presStyleCnt="2"/>
      <dgm:spPr/>
    </dgm:pt>
    <dgm:pt modelId="{48DE58D0-A774-42F0-8116-182781E83550}" type="pres">
      <dgm:prSet presAssocID="{6F3D14EA-E1BF-490A-A905-F09170D9B17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F407805F-17E3-4A0C-853E-8F09AB2323B2}" type="pres">
      <dgm:prSet presAssocID="{6F3D14EA-E1BF-490A-A905-F09170D9B17A}" presName="spaceRect" presStyleCnt="0"/>
      <dgm:spPr/>
    </dgm:pt>
    <dgm:pt modelId="{A127F8B3-EF85-4EE4-8779-3D4B83970747}" type="pres">
      <dgm:prSet presAssocID="{6F3D14EA-E1BF-490A-A905-F09170D9B17A}" presName="parTx" presStyleLbl="revTx" presStyleIdx="0" presStyleCnt="2">
        <dgm:presLayoutVars>
          <dgm:chMax val="0"/>
          <dgm:chPref val="0"/>
        </dgm:presLayoutVars>
      </dgm:prSet>
      <dgm:spPr/>
    </dgm:pt>
    <dgm:pt modelId="{A748A919-6161-4AE0-AAAE-5ACDA2DCF422}" type="pres">
      <dgm:prSet presAssocID="{0F53D141-328C-4B90-A842-D15E7DE40E8E}" presName="sibTrans" presStyleCnt="0"/>
      <dgm:spPr/>
    </dgm:pt>
    <dgm:pt modelId="{A8C1EA0C-3518-4879-BEA9-67A39AD12786}" type="pres">
      <dgm:prSet presAssocID="{B118B17A-B3F9-4C3C-AF6D-584869B0343B}" presName="compNode" presStyleCnt="0"/>
      <dgm:spPr/>
    </dgm:pt>
    <dgm:pt modelId="{967A0B71-55DF-4616-89B5-5DB4CAA38CEC}" type="pres">
      <dgm:prSet presAssocID="{B118B17A-B3F9-4C3C-AF6D-584869B0343B}" presName="bgRect" presStyleLbl="bgShp" presStyleIdx="1" presStyleCnt="2"/>
      <dgm:spPr/>
    </dgm:pt>
    <dgm:pt modelId="{974504C3-8BEB-47A8-8BF1-4F7B346F8B9F}" type="pres">
      <dgm:prSet presAssocID="{B118B17A-B3F9-4C3C-AF6D-584869B034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049F7221-FEE9-4B68-BA39-FC280CF8C2E6}" type="pres">
      <dgm:prSet presAssocID="{B118B17A-B3F9-4C3C-AF6D-584869B0343B}" presName="spaceRect" presStyleCnt="0"/>
      <dgm:spPr/>
    </dgm:pt>
    <dgm:pt modelId="{F6E412F2-2080-4509-8A06-22D91B3B2624}" type="pres">
      <dgm:prSet presAssocID="{B118B17A-B3F9-4C3C-AF6D-584869B0343B}" presName="parTx" presStyleLbl="revTx" presStyleIdx="1" presStyleCnt="2">
        <dgm:presLayoutVars>
          <dgm:chMax val="0"/>
          <dgm:chPref val="0"/>
        </dgm:presLayoutVars>
      </dgm:prSet>
      <dgm:spPr/>
    </dgm:pt>
  </dgm:ptLst>
  <dgm:cxnLst>
    <dgm:cxn modelId="{7122CB0E-13D7-46A1-BBDC-075426A4DD76}" type="presOf" srcId="{B118B17A-B3F9-4C3C-AF6D-584869B0343B}" destId="{F6E412F2-2080-4509-8A06-22D91B3B2624}" srcOrd="0" destOrd="0" presId="urn:microsoft.com/office/officeart/2018/2/layout/IconVerticalSolidList"/>
    <dgm:cxn modelId="{62A7123D-4473-4507-A3DC-D0019B2B4BE1}" type="presOf" srcId="{D64B1EBF-B70D-45CF-BE3A-9BB45A07C681}" destId="{BE26C937-F0AA-47C5-8BC2-DB1825EB322A}" srcOrd="0" destOrd="0" presId="urn:microsoft.com/office/officeart/2018/2/layout/IconVerticalSolidList"/>
    <dgm:cxn modelId="{8395453F-87FA-4E54-99C1-45DA46884111}" srcId="{D64B1EBF-B70D-45CF-BE3A-9BB45A07C681}" destId="{6F3D14EA-E1BF-490A-A905-F09170D9B17A}" srcOrd="0" destOrd="0" parTransId="{BB5382B4-0C7E-49A7-90ED-3A19AA93F452}" sibTransId="{0F53D141-328C-4B90-A842-D15E7DE40E8E}"/>
    <dgm:cxn modelId="{3740C168-4607-4FD9-A5A6-2463F8CA658D}" type="presOf" srcId="{6F3D14EA-E1BF-490A-A905-F09170D9B17A}" destId="{A127F8B3-EF85-4EE4-8779-3D4B83970747}" srcOrd="0" destOrd="0" presId="urn:microsoft.com/office/officeart/2018/2/layout/IconVerticalSolidList"/>
    <dgm:cxn modelId="{2A338CD0-869F-496B-986B-BE528369041F}" srcId="{D64B1EBF-B70D-45CF-BE3A-9BB45A07C681}" destId="{B118B17A-B3F9-4C3C-AF6D-584869B0343B}" srcOrd="1" destOrd="0" parTransId="{29D09139-6F80-4825-BE7C-C5F24C54B2DC}" sibTransId="{2184AD59-8CA4-484F-87D3-3F6BD1C54C5A}"/>
    <dgm:cxn modelId="{FCFF5F8E-93A0-475B-8E33-52F35A0B0492}" type="presParOf" srcId="{BE26C937-F0AA-47C5-8BC2-DB1825EB322A}" destId="{AA8AD312-0DE1-4A37-B0C7-961E1E9BE43C}" srcOrd="0" destOrd="0" presId="urn:microsoft.com/office/officeart/2018/2/layout/IconVerticalSolidList"/>
    <dgm:cxn modelId="{80EAD2F2-5B41-4A2F-BF78-287DB2E61F05}" type="presParOf" srcId="{AA8AD312-0DE1-4A37-B0C7-961E1E9BE43C}" destId="{F4787E7E-5AA5-4CA9-93A1-5C20A76B4A8E}" srcOrd="0" destOrd="0" presId="urn:microsoft.com/office/officeart/2018/2/layout/IconVerticalSolidList"/>
    <dgm:cxn modelId="{61B847B4-892F-4CE0-9D3F-669A13EBFF2A}" type="presParOf" srcId="{AA8AD312-0DE1-4A37-B0C7-961E1E9BE43C}" destId="{48DE58D0-A774-42F0-8116-182781E83550}" srcOrd="1" destOrd="0" presId="urn:microsoft.com/office/officeart/2018/2/layout/IconVerticalSolidList"/>
    <dgm:cxn modelId="{E4A2CC40-D906-49AC-B2DF-0936439FB2AF}" type="presParOf" srcId="{AA8AD312-0DE1-4A37-B0C7-961E1E9BE43C}" destId="{F407805F-17E3-4A0C-853E-8F09AB2323B2}" srcOrd="2" destOrd="0" presId="urn:microsoft.com/office/officeart/2018/2/layout/IconVerticalSolidList"/>
    <dgm:cxn modelId="{9EC49DFC-6F21-4B59-ADD4-0D18778BCA18}" type="presParOf" srcId="{AA8AD312-0DE1-4A37-B0C7-961E1E9BE43C}" destId="{A127F8B3-EF85-4EE4-8779-3D4B83970747}" srcOrd="3" destOrd="0" presId="urn:microsoft.com/office/officeart/2018/2/layout/IconVerticalSolidList"/>
    <dgm:cxn modelId="{A75B650B-871C-461E-951C-61134742A1F6}" type="presParOf" srcId="{BE26C937-F0AA-47C5-8BC2-DB1825EB322A}" destId="{A748A919-6161-4AE0-AAAE-5ACDA2DCF422}" srcOrd="1" destOrd="0" presId="urn:microsoft.com/office/officeart/2018/2/layout/IconVerticalSolidList"/>
    <dgm:cxn modelId="{9A2797A0-222C-4264-ADBE-432063BC1A76}" type="presParOf" srcId="{BE26C937-F0AA-47C5-8BC2-DB1825EB322A}" destId="{A8C1EA0C-3518-4879-BEA9-67A39AD12786}" srcOrd="2" destOrd="0" presId="urn:microsoft.com/office/officeart/2018/2/layout/IconVerticalSolidList"/>
    <dgm:cxn modelId="{AED5D46D-C13B-48B1-BDC3-F86C76354E8B}" type="presParOf" srcId="{A8C1EA0C-3518-4879-BEA9-67A39AD12786}" destId="{967A0B71-55DF-4616-89B5-5DB4CAA38CEC}" srcOrd="0" destOrd="0" presId="urn:microsoft.com/office/officeart/2018/2/layout/IconVerticalSolidList"/>
    <dgm:cxn modelId="{2230184A-1EB5-41DC-A786-69EBBA28D75E}" type="presParOf" srcId="{A8C1EA0C-3518-4879-BEA9-67A39AD12786}" destId="{974504C3-8BEB-47A8-8BF1-4F7B346F8B9F}" srcOrd="1" destOrd="0" presId="urn:microsoft.com/office/officeart/2018/2/layout/IconVerticalSolidList"/>
    <dgm:cxn modelId="{04DAD790-5677-436F-9816-7476B588A002}" type="presParOf" srcId="{A8C1EA0C-3518-4879-BEA9-67A39AD12786}" destId="{049F7221-FEE9-4B68-BA39-FC280CF8C2E6}" srcOrd="2" destOrd="0" presId="urn:microsoft.com/office/officeart/2018/2/layout/IconVerticalSolidList"/>
    <dgm:cxn modelId="{AE377327-BED6-4439-95CC-2CEC154041EF}" type="presParOf" srcId="{A8C1EA0C-3518-4879-BEA9-67A39AD12786}" destId="{F6E412F2-2080-4509-8A06-22D91B3B262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F9DA4-123C-47B3-819A-4245B4672D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240EC9-F221-4E1A-AC2C-5BA7EB346FBA}">
      <dgm:prSet/>
      <dgm:spPr/>
      <dgm:t>
        <a:bodyPr/>
        <a:lstStyle/>
        <a:p>
          <a:pPr>
            <a:lnSpc>
              <a:spcPct val="100000"/>
            </a:lnSpc>
          </a:pPr>
          <a:r>
            <a:rPr lang="fr-FR" b="0" i="0"/>
            <a:t>Examiner les sources de données disponibles et comprendre leur qualité, leur cohérence et leur pertinence par rapport au problème.</a:t>
          </a:r>
          <a:endParaRPr lang="en-US"/>
        </a:p>
      </dgm:t>
    </dgm:pt>
    <dgm:pt modelId="{2130CEA6-A620-4C67-B4F6-5F6AF0CAE2BD}" type="parTrans" cxnId="{C53E5BF3-0725-4AD3-A4B3-370170D90328}">
      <dgm:prSet/>
      <dgm:spPr/>
      <dgm:t>
        <a:bodyPr/>
        <a:lstStyle/>
        <a:p>
          <a:endParaRPr lang="en-US"/>
        </a:p>
      </dgm:t>
    </dgm:pt>
    <dgm:pt modelId="{BAFB242B-36D9-403B-8D6E-DB00B162323E}" type="sibTrans" cxnId="{C53E5BF3-0725-4AD3-A4B3-370170D90328}">
      <dgm:prSet/>
      <dgm:spPr/>
      <dgm:t>
        <a:bodyPr/>
        <a:lstStyle/>
        <a:p>
          <a:endParaRPr lang="en-US"/>
        </a:p>
      </dgm:t>
    </dgm:pt>
    <dgm:pt modelId="{5DC87104-1361-484E-8DB3-53ED7EABBAB8}">
      <dgm:prSet/>
      <dgm:spPr/>
      <dgm:t>
        <a:bodyPr/>
        <a:lstStyle/>
        <a:p>
          <a:pPr>
            <a:lnSpc>
              <a:spcPct val="100000"/>
            </a:lnSpc>
          </a:pPr>
          <a:r>
            <a:rPr lang="fr-FR" b="0" i="0"/>
            <a:t>Identifier les lacunes dans les données et les éventuelles erreurs ou incohérences.</a:t>
          </a:r>
          <a:endParaRPr lang="en-US"/>
        </a:p>
      </dgm:t>
    </dgm:pt>
    <dgm:pt modelId="{D40FC338-B5D5-4DBA-8C0C-BA47FFB858F9}" type="parTrans" cxnId="{98043B40-B720-4BED-98C0-6C4FBD310126}">
      <dgm:prSet/>
      <dgm:spPr/>
      <dgm:t>
        <a:bodyPr/>
        <a:lstStyle/>
        <a:p>
          <a:endParaRPr lang="en-US"/>
        </a:p>
      </dgm:t>
    </dgm:pt>
    <dgm:pt modelId="{B24BF96B-E2C1-4F09-B409-96C13678462D}" type="sibTrans" cxnId="{98043B40-B720-4BED-98C0-6C4FBD310126}">
      <dgm:prSet/>
      <dgm:spPr/>
      <dgm:t>
        <a:bodyPr/>
        <a:lstStyle/>
        <a:p>
          <a:endParaRPr lang="en-US"/>
        </a:p>
      </dgm:t>
    </dgm:pt>
    <dgm:pt modelId="{10265B73-E6F6-47BB-8368-9EF8B741476E}" type="pres">
      <dgm:prSet presAssocID="{E44F9DA4-123C-47B3-819A-4245B4672D6D}" presName="root" presStyleCnt="0">
        <dgm:presLayoutVars>
          <dgm:dir/>
          <dgm:resizeHandles val="exact"/>
        </dgm:presLayoutVars>
      </dgm:prSet>
      <dgm:spPr/>
    </dgm:pt>
    <dgm:pt modelId="{B3F7B70A-D542-4DC3-BF60-D9E1879216F0}" type="pres">
      <dgm:prSet presAssocID="{29240EC9-F221-4E1A-AC2C-5BA7EB346FBA}" presName="compNode" presStyleCnt="0"/>
      <dgm:spPr/>
    </dgm:pt>
    <dgm:pt modelId="{69C5ED4C-C739-4FC3-B46F-B6036986F921}" type="pres">
      <dgm:prSet presAssocID="{29240EC9-F221-4E1A-AC2C-5BA7EB346FBA}" presName="bgRect" presStyleLbl="bgShp" presStyleIdx="0" presStyleCnt="2"/>
      <dgm:spPr/>
    </dgm:pt>
    <dgm:pt modelId="{296B71EA-721E-4F7E-871C-A477CA6F6F93}" type="pres">
      <dgm:prSet presAssocID="{29240EC9-F221-4E1A-AC2C-5BA7EB346FB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B9BC39D-51F1-42BB-977E-C4532CE99CAF}" type="pres">
      <dgm:prSet presAssocID="{29240EC9-F221-4E1A-AC2C-5BA7EB346FBA}" presName="spaceRect" presStyleCnt="0"/>
      <dgm:spPr/>
    </dgm:pt>
    <dgm:pt modelId="{03088005-C990-4BA3-AE7C-02B22D556FA2}" type="pres">
      <dgm:prSet presAssocID="{29240EC9-F221-4E1A-AC2C-5BA7EB346FBA}" presName="parTx" presStyleLbl="revTx" presStyleIdx="0" presStyleCnt="2">
        <dgm:presLayoutVars>
          <dgm:chMax val="0"/>
          <dgm:chPref val="0"/>
        </dgm:presLayoutVars>
      </dgm:prSet>
      <dgm:spPr/>
    </dgm:pt>
    <dgm:pt modelId="{4DBF205C-89A4-4466-AB15-7F0C2911B583}" type="pres">
      <dgm:prSet presAssocID="{BAFB242B-36D9-403B-8D6E-DB00B162323E}" presName="sibTrans" presStyleCnt="0"/>
      <dgm:spPr/>
    </dgm:pt>
    <dgm:pt modelId="{DFF60B03-FF1C-4D09-8200-E5EE57CB02E6}" type="pres">
      <dgm:prSet presAssocID="{5DC87104-1361-484E-8DB3-53ED7EABBAB8}" presName="compNode" presStyleCnt="0"/>
      <dgm:spPr/>
    </dgm:pt>
    <dgm:pt modelId="{BA599251-33C9-44FF-8E19-78AFA18D27DB}" type="pres">
      <dgm:prSet presAssocID="{5DC87104-1361-484E-8DB3-53ED7EABBAB8}" presName="bgRect" presStyleLbl="bgShp" presStyleIdx="1" presStyleCnt="2"/>
      <dgm:spPr/>
    </dgm:pt>
    <dgm:pt modelId="{914FD5E5-ED79-4CB5-97B2-98AE0B18ABBF}" type="pres">
      <dgm:prSet presAssocID="{5DC87104-1361-484E-8DB3-53ED7EABBAB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ertissement"/>
        </a:ext>
      </dgm:extLst>
    </dgm:pt>
    <dgm:pt modelId="{3C2D6CA6-748C-44C2-B579-793EAA10EAFB}" type="pres">
      <dgm:prSet presAssocID="{5DC87104-1361-484E-8DB3-53ED7EABBAB8}" presName="spaceRect" presStyleCnt="0"/>
      <dgm:spPr/>
    </dgm:pt>
    <dgm:pt modelId="{4CC0027E-54F3-482E-8036-D7CB299C112D}" type="pres">
      <dgm:prSet presAssocID="{5DC87104-1361-484E-8DB3-53ED7EABBAB8}" presName="parTx" presStyleLbl="revTx" presStyleIdx="1" presStyleCnt="2">
        <dgm:presLayoutVars>
          <dgm:chMax val="0"/>
          <dgm:chPref val="0"/>
        </dgm:presLayoutVars>
      </dgm:prSet>
      <dgm:spPr/>
    </dgm:pt>
  </dgm:ptLst>
  <dgm:cxnLst>
    <dgm:cxn modelId="{98043B40-B720-4BED-98C0-6C4FBD310126}" srcId="{E44F9DA4-123C-47B3-819A-4245B4672D6D}" destId="{5DC87104-1361-484E-8DB3-53ED7EABBAB8}" srcOrd="1" destOrd="0" parTransId="{D40FC338-B5D5-4DBA-8C0C-BA47FFB858F9}" sibTransId="{B24BF96B-E2C1-4F09-B409-96C13678462D}"/>
    <dgm:cxn modelId="{81F9E04E-5D91-41D7-9ADD-00324C1A82A3}" type="presOf" srcId="{E44F9DA4-123C-47B3-819A-4245B4672D6D}" destId="{10265B73-E6F6-47BB-8368-9EF8B741476E}" srcOrd="0" destOrd="0" presId="urn:microsoft.com/office/officeart/2018/2/layout/IconVerticalSolidList"/>
    <dgm:cxn modelId="{97E31475-6A99-4A06-82DF-CFE370A3641A}" type="presOf" srcId="{5DC87104-1361-484E-8DB3-53ED7EABBAB8}" destId="{4CC0027E-54F3-482E-8036-D7CB299C112D}" srcOrd="0" destOrd="0" presId="urn:microsoft.com/office/officeart/2018/2/layout/IconVerticalSolidList"/>
    <dgm:cxn modelId="{C53E5BF3-0725-4AD3-A4B3-370170D90328}" srcId="{E44F9DA4-123C-47B3-819A-4245B4672D6D}" destId="{29240EC9-F221-4E1A-AC2C-5BA7EB346FBA}" srcOrd="0" destOrd="0" parTransId="{2130CEA6-A620-4C67-B4F6-5F6AF0CAE2BD}" sibTransId="{BAFB242B-36D9-403B-8D6E-DB00B162323E}"/>
    <dgm:cxn modelId="{43FBCFF8-6CEA-4594-9FBE-2D0A2C9E8CE6}" type="presOf" srcId="{29240EC9-F221-4E1A-AC2C-5BA7EB346FBA}" destId="{03088005-C990-4BA3-AE7C-02B22D556FA2}" srcOrd="0" destOrd="0" presId="urn:microsoft.com/office/officeart/2018/2/layout/IconVerticalSolidList"/>
    <dgm:cxn modelId="{728789AA-AD68-41FB-BE6F-F12E42757419}" type="presParOf" srcId="{10265B73-E6F6-47BB-8368-9EF8B741476E}" destId="{B3F7B70A-D542-4DC3-BF60-D9E1879216F0}" srcOrd="0" destOrd="0" presId="urn:microsoft.com/office/officeart/2018/2/layout/IconVerticalSolidList"/>
    <dgm:cxn modelId="{3E669238-14BD-451B-BADD-3C3D18089CF2}" type="presParOf" srcId="{B3F7B70A-D542-4DC3-BF60-D9E1879216F0}" destId="{69C5ED4C-C739-4FC3-B46F-B6036986F921}" srcOrd="0" destOrd="0" presId="urn:microsoft.com/office/officeart/2018/2/layout/IconVerticalSolidList"/>
    <dgm:cxn modelId="{A75C69C4-D0B3-475E-AAA0-AF56FB50A2EE}" type="presParOf" srcId="{B3F7B70A-D542-4DC3-BF60-D9E1879216F0}" destId="{296B71EA-721E-4F7E-871C-A477CA6F6F93}" srcOrd="1" destOrd="0" presId="urn:microsoft.com/office/officeart/2018/2/layout/IconVerticalSolidList"/>
    <dgm:cxn modelId="{BB147BB5-98AC-4CB1-9891-B2DCA0550A53}" type="presParOf" srcId="{B3F7B70A-D542-4DC3-BF60-D9E1879216F0}" destId="{3B9BC39D-51F1-42BB-977E-C4532CE99CAF}" srcOrd="2" destOrd="0" presId="urn:microsoft.com/office/officeart/2018/2/layout/IconVerticalSolidList"/>
    <dgm:cxn modelId="{9C184139-2DD5-4BCB-9883-1596E0F10032}" type="presParOf" srcId="{B3F7B70A-D542-4DC3-BF60-D9E1879216F0}" destId="{03088005-C990-4BA3-AE7C-02B22D556FA2}" srcOrd="3" destOrd="0" presId="urn:microsoft.com/office/officeart/2018/2/layout/IconVerticalSolidList"/>
    <dgm:cxn modelId="{92F779C1-1849-414E-A8CC-0D5C1D98A2DE}" type="presParOf" srcId="{10265B73-E6F6-47BB-8368-9EF8B741476E}" destId="{4DBF205C-89A4-4466-AB15-7F0C2911B583}" srcOrd="1" destOrd="0" presId="urn:microsoft.com/office/officeart/2018/2/layout/IconVerticalSolidList"/>
    <dgm:cxn modelId="{2E3FB17C-C4EF-41FD-A236-3FD052CD2A96}" type="presParOf" srcId="{10265B73-E6F6-47BB-8368-9EF8B741476E}" destId="{DFF60B03-FF1C-4D09-8200-E5EE57CB02E6}" srcOrd="2" destOrd="0" presId="urn:microsoft.com/office/officeart/2018/2/layout/IconVerticalSolidList"/>
    <dgm:cxn modelId="{76F86BBB-0CBE-4DAF-8CD8-3CCEEB40BA06}" type="presParOf" srcId="{DFF60B03-FF1C-4D09-8200-E5EE57CB02E6}" destId="{BA599251-33C9-44FF-8E19-78AFA18D27DB}" srcOrd="0" destOrd="0" presId="urn:microsoft.com/office/officeart/2018/2/layout/IconVerticalSolidList"/>
    <dgm:cxn modelId="{90060B4A-A92A-4859-9744-7E1C2E4CB9F0}" type="presParOf" srcId="{DFF60B03-FF1C-4D09-8200-E5EE57CB02E6}" destId="{914FD5E5-ED79-4CB5-97B2-98AE0B18ABBF}" srcOrd="1" destOrd="0" presId="urn:microsoft.com/office/officeart/2018/2/layout/IconVerticalSolidList"/>
    <dgm:cxn modelId="{65E14332-2323-423A-8EEE-1E240CB92FA1}" type="presParOf" srcId="{DFF60B03-FF1C-4D09-8200-E5EE57CB02E6}" destId="{3C2D6CA6-748C-44C2-B579-793EAA10EAFB}" srcOrd="2" destOrd="0" presId="urn:microsoft.com/office/officeart/2018/2/layout/IconVerticalSolidList"/>
    <dgm:cxn modelId="{DEDF2FA9-C5E6-46C4-B914-F78FE648AC6C}" type="presParOf" srcId="{DFF60B03-FF1C-4D09-8200-E5EE57CB02E6}" destId="{4CC0027E-54F3-482E-8036-D7CB299C11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8F6619-FE19-4A55-A33C-6A1B62FD66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526F527-E6D6-4DB2-9FDE-78A356AEAE21}">
      <dgm:prSet/>
      <dgm:spPr/>
      <dgm:t>
        <a:bodyPr/>
        <a:lstStyle/>
        <a:p>
          <a:r>
            <a:rPr lang="fr-FR"/>
            <a:t>Accès Gratuit aux Ressources de Calcul </a:t>
          </a:r>
          <a:endParaRPr lang="en-US"/>
        </a:p>
      </dgm:t>
    </dgm:pt>
    <dgm:pt modelId="{546BEC63-32D6-456C-97F4-80A93CF5B53E}" type="parTrans" cxnId="{52022CF9-780F-4DBE-A35D-665619759BA4}">
      <dgm:prSet/>
      <dgm:spPr/>
      <dgm:t>
        <a:bodyPr/>
        <a:lstStyle/>
        <a:p>
          <a:endParaRPr lang="en-US"/>
        </a:p>
      </dgm:t>
    </dgm:pt>
    <dgm:pt modelId="{2CF4972B-0D06-4155-81A1-128815B58CCC}" type="sibTrans" cxnId="{52022CF9-780F-4DBE-A35D-665619759BA4}">
      <dgm:prSet/>
      <dgm:spPr/>
      <dgm:t>
        <a:bodyPr/>
        <a:lstStyle/>
        <a:p>
          <a:endParaRPr lang="en-US"/>
        </a:p>
      </dgm:t>
    </dgm:pt>
    <dgm:pt modelId="{ED4AA0F8-D8D0-44DF-9D19-4A68BFC605AD}">
      <dgm:prSet/>
      <dgm:spPr/>
      <dgm:t>
        <a:bodyPr/>
        <a:lstStyle/>
        <a:p>
          <a:r>
            <a:rPr lang="fr-FR"/>
            <a:t>Pas d'Installation Requise </a:t>
          </a:r>
          <a:endParaRPr lang="en-US"/>
        </a:p>
      </dgm:t>
    </dgm:pt>
    <dgm:pt modelId="{ADF3EFC6-1679-4FB5-A7E6-330136AC8187}" type="parTrans" cxnId="{587304A3-8322-4D8D-A62C-11C9B8DFDF34}">
      <dgm:prSet/>
      <dgm:spPr/>
      <dgm:t>
        <a:bodyPr/>
        <a:lstStyle/>
        <a:p>
          <a:endParaRPr lang="en-US"/>
        </a:p>
      </dgm:t>
    </dgm:pt>
    <dgm:pt modelId="{49AF2AD2-A101-417E-99D0-50ED767213B4}" type="sibTrans" cxnId="{587304A3-8322-4D8D-A62C-11C9B8DFDF34}">
      <dgm:prSet/>
      <dgm:spPr/>
      <dgm:t>
        <a:bodyPr/>
        <a:lstStyle/>
        <a:p>
          <a:endParaRPr lang="en-US"/>
        </a:p>
      </dgm:t>
    </dgm:pt>
    <dgm:pt modelId="{88AEC06F-ECAF-4640-A9A5-0F8700599191}">
      <dgm:prSet/>
      <dgm:spPr/>
      <dgm:t>
        <a:bodyPr/>
        <a:lstStyle/>
        <a:p>
          <a:r>
            <a:rPr lang="fr-FR"/>
            <a:t>Intégration à Google Drive</a:t>
          </a:r>
          <a:endParaRPr lang="en-US"/>
        </a:p>
      </dgm:t>
    </dgm:pt>
    <dgm:pt modelId="{C8630301-CC51-495A-BD32-BD8E098F7C67}" type="parTrans" cxnId="{A9AEDED7-D15B-46FB-881F-D1639ECD8B9D}">
      <dgm:prSet/>
      <dgm:spPr/>
      <dgm:t>
        <a:bodyPr/>
        <a:lstStyle/>
        <a:p>
          <a:endParaRPr lang="en-US"/>
        </a:p>
      </dgm:t>
    </dgm:pt>
    <dgm:pt modelId="{891633F7-BEB3-469F-B7F3-731A4F8B50EB}" type="sibTrans" cxnId="{A9AEDED7-D15B-46FB-881F-D1639ECD8B9D}">
      <dgm:prSet/>
      <dgm:spPr/>
      <dgm:t>
        <a:bodyPr/>
        <a:lstStyle/>
        <a:p>
          <a:endParaRPr lang="en-US"/>
        </a:p>
      </dgm:t>
    </dgm:pt>
    <dgm:pt modelId="{616359B4-B5D4-4B76-B064-2AD3CA861931}">
      <dgm:prSet/>
      <dgm:spPr/>
      <dgm:t>
        <a:bodyPr/>
        <a:lstStyle/>
        <a:p>
          <a:r>
            <a:rPr lang="fr-FR"/>
            <a:t>Notebooks Interactifs </a:t>
          </a:r>
          <a:endParaRPr lang="en-US"/>
        </a:p>
      </dgm:t>
    </dgm:pt>
    <dgm:pt modelId="{22A89177-E8A8-40A8-8515-B1AF40FC0882}" type="parTrans" cxnId="{AA8F2BC2-CF96-426F-96F3-4DF1980457C4}">
      <dgm:prSet/>
      <dgm:spPr/>
      <dgm:t>
        <a:bodyPr/>
        <a:lstStyle/>
        <a:p>
          <a:endParaRPr lang="en-US"/>
        </a:p>
      </dgm:t>
    </dgm:pt>
    <dgm:pt modelId="{D1F51108-A072-4B5E-8255-DBF0C62543AA}" type="sibTrans" cxnId="{AA8F2BC2-CF96-426F-96F3-4DF1980457C4}">
      <dgm:prSet/>
      <dgm:spPr/>
      <dgm:t>
        <a:bodyPr/>
        <a:lstStyle/>
        <a:p>
          <a:endParaRPr lang="en-US"/>
        </a:p>
      </dgm:t>
    </dgm:pt>
    <dgm:pt modelId="{65E075CC-7AA3-4F54-97E7-427997E6D9DF}">
      <dgm:prSet/>
      <dgm:spPr/>
      <dgm:t>
        <a:bodyPr/>
        <a:lstStyle/>
        <a:p>
          <a:r>
            <a:rPr lang="fr-FR"/>
            <a:t>Accès aux Bibliothèques Populaires</a:t>
          </a:r>
          <a:endParaRPr lang="en-US"/>
        </a:p>
      </dgm:t>
    </dgm:pt>
    <dgm:pt modelId="{535FD07E-A94A-4BFD-B6B4-0825056D1062}" type="parTrans" cxnId="{3C0DF246-B347-4A37-9822-E292884FD30C}">
      <dgm:prSet/>
      <dgm:spPr/>
      <dgm:t>
        <a:bodyPr/>
        <a:lstStyle/>
        <a:p>
          <a:endParaRPr lang="en-US"/>
        </a:p>
      </dgm:t>
    </dgm:pt>
    <dgm:pt modelId="{5F621B2F-A80F-4C4E-8F34-60EC64A51CE5}" type="sibTrans" cxnId="{3C0DF246-B347-4A37-9822-E292884FD30C}">
      <dgm:prSet/>
      <dgm:spPr/>
      <dgm:t>
        <a:bodyPr/>
        <a:lstStyle/>
        <a:p>
          <a:endParaRPr lang="en-US"/>
        </a:p>
      </dgm:t>
    </dgm:pt>
    <dgm:pt modelId="{8A5DA400-CE6A-4266-92EE-773B1172C8CE}">
      <dgm:prSet/>
      <dgm:spPr/>
      <dgm:t>
        <a:bodyPr/>
        <a:lstStyle/>
        <a:p>
          <a:r>
            <a:rPr lang="fr-FR"/>
            <a:t>Partage Facile</a:t>
          </a:r>
          <a:endParaRPr lang="en-US"/>
        </a:p>
      </dgm:t>
    </dgm:pt>
    <dgm:pt modelId="{E95011E4-F828-4C75-B257-9535072C582C}" type="parTrans" cxnId="{A509F7B8-CA99-4CE5-ABF1-3F8A0BEC11A1}">
      <dgm:prSet/>
      <dgm:spPr/>
      <dgm:t>
        <a:bodyPr/>
        <a:lstStyle/>
        <a:p>
          <a:endParaRPr lang="en-US"/>
        </a:p>
      </dgm:t>
    </dgm:pt>
    <dgm:pt modelId="{BC52BE7D-C4A1-42FB-AFA7-9BA28ABF5FBF}" type="sibTrans" cxnId="{A509F7B8-CA99-4CE5-ABF1-3F8A0BEC11A1}">
      <dgm:prSet/>
      <dgm:spPr/>
      <dgm:t>
        <a:bodyPr/>
        <a:lstStyle/>
        <a:p>
          <a:endParaRPr lang="en-US"/>
        </a:p>
      </dgm:t>
    </dgm:pt>
    <dgm:pt modelId="{CC9CFEC3-59F6-4F43-A834-DD0ACC3638B1}">
      <dgm:prSet/>
      <dgm:spPr/>
      <dgm:t>
        <a:bodyPr/>
        <a:lstStyle/>
        <a:p>
          <a:r>
            <a:rPr lang="fr-FR"/>
            <a:t>Pré-installation des Dépendances</a:t>
          </a:r>
          <a:endParaRPr lang="en-US"/>
        </a:p>
      </dgm:t>
    </dgm:pt>
    <dgm:pt modelId="{4F01CDD2-C1AD-4674-BC5F-1CE380C4A188}" type="parTrans" cxnId="{9B5C6B8B-2648-42D3-BB39-6D3BA53DB383}">
      <dgm:prSet/>
      <dgm:spPr/>
      <dgm:t>
        <a:bodyPr/>
        <a:lstStyle/>
        <a:p>
          <a:endParaRPr lang="en-US"/>
        </a:p>
      </dgm:t>
    </dgm:pt>
    <dgm:pt modelId="{6DE3C06E-F183-49A6-B6B1-5BA033AC05FB}" type="sibTrans" cxnId="{9B5C6B8B-2648-42D3-BB39-6D3BA53DB383}">
      <dgm:prSet/>
      <dgm:spPr/>
      <dgm:t>
        <a:bodyPr/>
        <a:lstStyle/>
        <a:p>
          <a:endParaRPr lang="en-US"/>
        </a:p>
      </dgm:t>
    </dgm:pt>
    <dgm:pt modelId="{1ED91C39-F34A-4A11-9478-5EA867BBFE7D}">
      <dgm:prSet/>
      <dgm:spPr/>
      <dgm:t>
        <a:bodyPr/>
        <a:lstStyle/>
        <a:p>
          <a:r>
            <a:rPr lang="fr-FR"/>
            <a:t>Support pour GPU et TPU</a:t>
          </a:r>
          <a:endParaRPr lang="en-US"/>
        </a:p>
      </dgm:t>
    </dgm:pt>
    <dgm:pt modelId="{8B693777-C420-4CB6-A797-7D7F18E93082}" type="parTrans" cxnId="{C5A8AFC0-5E94-42C6-B106-6755C2758C3C}">
      <dgm:prSet/>
      <dgm:spPr/>
      <dgm:t>
        <a:bodyPr/>
        <a:lstStyle/>
        <a:p>
          <a:endParaRPr lang="en-US"/>
        </a:p>
      </dgm:t>
    </dgm:pt>
    <dgm:pt modelId="{4510DBCC-358B-4A05-AB40-D401473EC68D}" type="sibTrans" cxnId="{C5A8AFC0-5E94-42C6-B106-6755C2758C3C}">
      <dgm:prSet/>
      <dgm:spPr/>
      <dgm:t>
        <a:bodyPr/>
        <a:lstStyle/>
        <a:p>
          <a:endParaRPr lang="en-US"/>
        </a:p>
      </dgm:t>
    </dgm:pt>
    <dgm:pt modelId="{C5E282DC-3CF9-4A3A-9567-64E69F959129}">
      <dgm:prSet/>
      <dgm:spPr/>
      <dgm:t>
        <a:bodyPr/>
        <a:lstStyle/>
        <a:p>
          <a:r>
            <a:rPr lang="fr-FR"/>
            <a:t>Plateforme Évolutive</a:t>
          </a:r>
          <a:endParaRPr lang="en-US"/>
        </a:p>
      </dgm:t>
    </dgm:pt>
    <dgm:pt modelId="{6F81A38F-EB8D-4E8A-B163-882383322FA3}" type="parTrans" cxnId="{B142BC0F-7B0F-4371-83AF-FA5A2353EE19}">
      <dgm:prSet/>
      <dgm:spPr/>
      <dgm:t>
        <a:bodyPr/>
        <a:lstStyle/>
        <a:p>
          <a:endParaRPr lang="en-US"/>
        </a:p>
      </dgm:t>
    </dgm:pt>
    <dgm:pt modelId="{EEDB01F6-1543-4B60-90EE-6CF9F9BF4656}" type="sibTrans" cxnId="{B142BC0F-7B0F-4371-83AF-FA5A2353EE19}">
      <dgm:prSet/>
      <dgm:spPr/>
      <dgm:t>
        <a:bodyPr/>
        <a:lstStyle/>
        <a:p>
          <a:endParaRPr lang="en-US"/>
        </a:p>
      </dgm:t>
    </dgm:pt>
    <dgm:pt modelId="{30C4358D-D103-4125-A549-7E24B9AB46BE}" type="pres">
      <dgm:prSet presAssocID="{AD8F6619-FE19-4A55-A33C-6A1B62FD66FC}" presName="vert0" presStyleCnt="0">
        <dgm:presLayoutVars>
          <dgm:dir/>
          <dgm:animOne val="branch"/>
          <dgm:animLvl val="lvl"/>
        </dgm:presLayoutVars>
      </dgm:prSet>
      <dgm:spPr/>
    </dgm:pt>
    <dgm:pt modelId="{961B9773-8773-4D5C-A517-10F6CB445BB0}" type="pres">
      <dgm:prSet presAssocID="{3526F527-E6D6-4DB2-9FDE-78A356AEAE21}" presName="thickLine" presStyleLbl="alignNode1" presStyleIdx="0" presStyleCnt="9"/>
      <dgm:spPr/>
    </dgm:pt>
    <dgm:pt modelId="{27C2D83B-BFC9-4B7A-9D8D-86E8449EA793}" type="pres">
      <dgm:prSet presAssocID="{3526F527-E6D6-4DB2-9FDE-78A356AEAE21}" presName="horz1" presStyleCnt="0"/>
      <dgm:spPr/>
    </dgm:pt>
    <dgm:pt modelId="{984E5F1A-809E-4A70-A75D-7BA6AB3EC36A}" type="pres">
      <dgm:prSet presAssocID="{3526F527-E6D6-4DB2-9FDE-78A356AEAE21}" presName="tx1" presStyleLbl="revTx" presStyleIdx="0" presStyleCnt="9"/>
      <dgm:spPr/>
    </dgm:pt>
    <dgm:pt modelId="{3CC16CAE-462B-48E6-AD90-853555EDE6DE}" type="pres">
      <dgm:prSet presAssocID="{3526F527-E6D6-4DB2-9FDE-78A356AEAE21}" presName="vert1" presStyleCnt="0"/>
      <dgm:spPr/>
    </dgm:pt>
    <dgm:pt modelId="{506CFF81-F2A5-41D9-BD1D-3EAAFDF04692}" type="pres">
      <dgm:prSet presAssocID="{ED4AA0F8-D8D0-44DF-9D19-4A68BFC605AD}" presName="thickLine" presStyleLbl="alignNode1" presStyleIdx="1" presStyleCnt="9"/>
      <dgm:spPr/>
    </dgm:pt>
    <dgm:pt modelId="{B89048D4-4501-4D29-977D-E6DBD832BCA7}" type="pres">
      <dgm:prSet presAssocID="{ED4AA0F8-D8D0-44DF-9D19-4A68BFC605AD}" presName="horz1" presStyleCnt="0"/>
      <dgm:spPr/>
    </dgm:pt>
    <dgm:pt modelId="{549DEA8E-C938-4F0E-8441-706CC0852128}" type="pres">
      <dgm:prSet presAssocID="{ED4AA0F8-D8D0-44DF-9D19-4A68BFC605AD}" presName="tx1" presStyleLbl="revTx" presStyleIdx="1" presStyleCnt="9"/>
      <dgm:spPr/>
    </dgm:pt>
    <dgm:pt modelId="{0D795F97-3176-4A7B-9B21-FB9994D7A223}" type="pres">
      <dgm:prSet presAssocID="{ED4AA0F8-D8D0-44DF-9D19-4A68BFC605AD}" presName="vert1" presStyleCnt="0"/>
      <dgm:spPr/>
    </dgm:pt>
    <dgm:pt modelId="{0D37FC0B-957D-48D3-ACAD-C79A788FA536}" type="pres">
      <dgm:prSet presAssocID="{88AEC06F-ECAF-4640-A9A5-0F8700599191}" presName="thickLine" presStyleLbl="alignNode1" presStyleIdx="2" presStyleCnt="9"/>
      <dgm:spPr/>
    </dgm:pt>
    <dgm:pt modelId="{35C9C709-3EDA-4A14-A848-9DC9DD1A9784}" type="pres">
      <dgm:prSet presAssocID="{88AEC06F-ECAF-4640-A9A5-0F8700599191}" presName="horz1" presStyleCnt="0"/>
      <dgm:spPr/>
    </dgm:pt>
    <dgm:pt modelId="{E563E10D-B557-42C4-9A62-7BEBE104CF84}" type="pres">
      <dgm:prSet presAssocID="{88AEC06F-ECAF-4640-A9A5-0F8700599191}" presName="tx1" presStyleLbl="revTx" presStyleIdx="2" presStyleCnt="9"/>
      <dgm:spPr/>
    </dgm:pt>
    <dgm:pt modelId="{C9C69EB1-97A1-4E7E-9E2B-55250CE97A26}" type="pres">
      <dgm:prSet presAssocID="{88AEC06F-ECAF-4640-A9A5-0F8700599191}" presName="vert1" presStyleCnt="0"/>
      <dgm:spPr/>
    </dgm:pt>
    <dgm:pt modelId="{3D85D569-282D-4EA0-8045-C3F521FE75D9}" type="pres">
      <dgm:prSet presAssocID="{616359B4-B5D4-4B76-B064-2AD3CA861931}" presName="thickLine" presStyleLbl="alignNode1" presStyleIdx="3" presStyleCnt="9"/>
      <dgm:spPr/>
    </dgm:pt>
    <dgm:pt modelId="{3D39441A-2002-4D13-B48C-35E4EAC3EB18}" type="pres">
      <dgm:prSet presAssocID="{616359B4-B5D4-4B76-B064-2AD3CA861931}" presName="horz1" presStyleCnt="0"/>
      <dgm:spPr/>
    </dgm:pt>
    <dgm:pt modelId="{C4E0C704-BC59-48E5-812E-E0DFF8E64E93}" type="pres">
      <dgm:prSet presAssocID="{616359B4-B5D4-4B76-B064-2AD3CA861931}" presName="tx1" presStyleLbl="revTx" presStyleIdx="3" presStyleCnt="9"/>
      <dgm:spPr/>
    </dgm:pt>
    <dgm:pt modelId="{AF17A037-DC61-44BF-80E9-E1BE6BBE2661}" type="pres">
      <dgm:prSet presAssocID="{616359B4-B5D4-4B76-B064-2AD3CA861931}" presName="vert1" presStyleCnt="0"/>
      <dgm:spPr/>
    </dgm:pt>
    <dgm:pt modelId="{9456233B-D6A4-42D3-937E-5E5343FEF7E3}" type="pres">
      <dgm:prSet presAssocID="{65E075CC-7AA3-4F54-97E7-427997E6D9DF}" presName="thickLine" presStyleLbl="alignNode1" presStyleIdx="4" presStyleCnt="9"/>
      <dgm:spPr/>
    </dgm:pt>
    <dgm:pt modelId="{BAFB994F-849D-4B2C-A1BB-2CE430872325}" type="pres">
      <dgm:prSet presAssocID="{65E075CC-7AA3-4F54-97E7-427997E6D9DF}" presName="horz1" presStyleCnt="0"/>
      <dgm:spPr/>
    </dgm:pt>
    <dgm:pt modelId="{DAE6322B-03A4-4B44-BBAB-0F2E8C26CD53}" type="pres">
      <dgm:prSet presAssocID="{65E075CC-7AA3-4F54-97E7-427997E6D9DF}" presName="tx1" presStyleLbl="revTx" presStyleIdx="4" presStyleCnt="9"/>
      <dgm:spPr/>
    </dgm:pt>
    <dgm:pt modelId="{F68407CF-E331-46ED-AF84-DC5ECD236FD0}" type="pres">
      <dgm:prSet presAssocID="{65E075CC-7AA3-4F54-97E7-427997E6D9DF}" presName="vert1" presStyleCnt="0"/>
      <dgm:spPr/>
    </dgm:pt>
    <dgm:pt modelId="{4EDAA7EE-95AC-4A8C-9D0F-81FA7CD4D977}" type="pres">
      <dgm:prSet presAssocID="{8A5DA400-CE6A-4266-92EE-773B1172C8CE}" presName="thickLine" presStyleLbl="alignNode1" presStyleIdx="5" presStyleCnt="9"/>
      <dgm:spPr/>
    </dgm:pt>
    <dgm:pt modelId="{D5A3A823-7CF8-4FCE-814F-3967BE5F217C}" type="pres">
      <dgm:prSet presAssocID="{8A5DA400-CE6A-4266-92EE-773B1172C8CE}" presName="horz1" presStyleCnt="0"/>
      <dgm:spPr/>
    </dgm:pt>
    <dgm:pt modelId="{F6C3982F-492E-4E28-B3B3-B07A2EE031CC}" type="pres">
      <dgm:prSet presAssocID="{8A5DA400-CE6A-4266-92EE-773B1172C8CE}" presName="tx1" presStyleLbl="revTx" presStyleIdx="5" presStyleCnt="9"/>
      <dgm:spPr/>
    </dgm:pt>
    <dgm:pt modelId="{5783DA98-3703-41BC-AD26-CBFBD64CF7A8}" type="pres">
      <dgm:prSet presAssocID="{8A5DA400-CE6A-4266-92EE-773B1172C8CE}" presName="vert1" presStyleCnt="0"/>
      <dgm:spPr/>
    </dgm:pt>
    <dgm:pt modelId="{5416CCDC-8B25-4BE7-A20C-9120569826F9}" type="pres">
      <dgm:prSet presAssocID="{CC9CFEC3-59F6-4F43-A834-DD0ACC3638B1}" presName="thickLine" presStyleLbl="alignNode1" presStyleIdx="6" presStyleCnt="9"/>
      <dgm:spPr/>
    </dgm:pt>
    <dgm:pt modelId="{39D49FFD-AD3C-464B-A404-D2263F7C9591}" type="pres">
      <dgm:prSet presAssocID="{CC9CFEC3-59F6-4F43-A834-DD0ACC3638B1}" presName="horz1" presStyleCnt="0"/>
      <dgm:spPr/>
    </dgm:pt>
    <dgm:pt modelId="{E338EA1C-C252-4E88-9FC1-09564786BA59}" type="pres">
      <dgm:prSet presAssocID="{CC9CFEC3-59F6-4F43-A834-DD0ACC3638B1}" presName="tx1" presStyleLbl="revTx" presStyleIdx="6" presStyleCnt="9"/>
      <dgm:spPr/>
    </dgm:pt>
    <dgm:pt modelId="{61B2C6C3-51F2-49B1-8BD6-687BCE232CB7}" type="pres">
      <dgm:prSet presAssocID="{CC9CFEC3-59F6-4F43-A834-DD0ACC3638B1}" presName="vert1" presStyleCnt="0"/>
      <dgm:spPr/>
    </dgm:pt>
    <dgm:pt modelId="{4B90489B-F5A0-4EC3-B4AD-17AB90605966}" type="pres">
      <dgm:prSet presAssocID="{1ED91C39-F34A-4A11-9478-5EA867BBFE7D}" presName="thickLine" presStyleLbl="alignNode1" presStyleIdx="7" presStyleCnt="9"/>
      <dgm:spPr/>
    </dgm:pt>
    <dgm:pt modelId="{BA1ED116-7DC7-44AD-BB2A-5CFD313BEE54}" type="pres">
      <dgm:prSet presAssocID="{1ED91C39-F34A-4A11-9478-5EA867BBFE7D}" presName="horz1" presStyleCnt="0"/>
      <dgm:spPr/>
    </dgm:pt>
    <dgm:pt modelId="{82FDE972-6530-4DD3-91D9-B1EE8510E4D9}" type="pres">
      <dgm:prSet presAssocID="{1ED91C39-F34A-4A11-9478-5EA867BBFE7D}" presName="tx1" presStyleLbl="revTx" presStyleIdx="7" presStyleCnt="9"/>
      <dgm:spPr/>
    </dgm:pt>
    <dgm:pt modelId="{B34F566E-CA68-4EE9-9D83-9EC6E9C5EB49}" type="pres">
      <dgm:prSet presAssocID="{1ED91C39-F34A-4A11-9478-5EA867BBFE7D}" presName="vert1" presStyleCnt="0"/>
      <dgm:spPr/>
    </dgm:pt>
    <dgm:pt modelId="{024061A4-F21F-4A83-95B1-11052D58F8A7}" type="pres">
      <dgm:prSet presAssocID="{C5E282DC-3CF9-4A3A-9567-64E69F959129}" presName="thickLine" presStyleLbl="alignNode1" presStyleIdx="8" presStyleCnt="9"/>
      <dgm:spPr/>
    </dgm:pt>
    <dgm:pt modelId="{C28CA8E1-5BE7-43B1-8C00-87B21AEA4AF8}" type="pres">
      <dgm:prSet presAssocID="{C5E282DC-3CF9-4A3A-9567-64E69F959129}" presName="horz1" presStyleCnt="0"/>
      <dgm:spPr/>
    </dgm:pt>
    <dgm:pt modelId="{99630195-0BCC-4D1E-9336-F96F6BB0EA90}" type="pres">
      <dgm:prSet presAssocID="{C5E282DC-3CF9-4A3A-9567-64E69F959129}" presName="tx1" presStyleLbl="revTx" presStyleIdx="8" presStyleCnt="9"/>
      <dgm:spPr/>
    </dgm:pt>
    <dgm:pt modelId="{743AD7B9-E77A-4C55-A629-99C6BF2AFD1E}" type="pres">
      <dgm:prSet presAssocID="{C5E282DC-3CF9-4A3A-9567-64E69F959129}" presName="vert1" presStyleCnt="0"/>
      <dgm:spPr/>
    </dgm:pt>
  </dgm:ptLst>
  <dgm:cxnLst>
    <dgm:cxn modelId="{B142BC0F-7B0F-4371-83AF-FA5A2353EE19}" srcId="{AD8F6619-FE19-4A55-A33C-6A1B62FD66FC}" destId="{C5E282DC-3CF9-4A3A-9567-64E69F959129}" srcOrd="8" destOrd="0" parTransId="{6F81A38F-EB8D-4E8A-B163-882383322FA3}" sibTransId="{EEDB01F6-1543-4B60-90EE-6CF9F9BF4656}"/>
    <dgm:cxn modelId="{70FAAD21-1A43-4F7F-802F-0B0552DCE49A}" type="presOf" srcId="{ED4AA0F8-D8D0-44DF-9D19-4A68BFC605AD}" destId="{549DEA8E-C938-4F0E-8441-706CC0852128}" srcOrd="0" destOrd="0" presId="urn:microsoft.com/office/officeart/2008/layout/LinedList"/>
    <dgm:cxn modelId="{EF9BBA39-9D88-406E-9A1A-FCB17E88D1AA}" type="presOf" srcId="{C5E282DC-3CF9-4A3A-9567-64E69F959129}" destId="{99630195-0BCC-4D1E-9336-F96F6BB0EA90}" srcOrd="0" destOrd="0" presId="urn:microsoft.com/office/officeart/2008/layout/LinedList"/>
    <dgm:cxn modelId="{B6608963-5D61-48F9-B443-8AD721CC3EC1}" type="presOf" srcId="{1ED91C39-F34A-4A11-9478-5EA867BBFE7D}" destId="{82FDE972-6530-4DD3-91D9-B1EE8510E4D9}" srcOrd="0" destOrd="0" presId="urn:microsoft.com/office/officeart/2008/layout/LinedList"/>
    <dgm:cxn modelId="{130A4346-C000-415A-B3BF-EF158B7C43F6}" type="presOf" srcId="{8A5DA400-CE6A-4266-92EE-773B1172C8CE}" destId="{F6C3982F-492E-4E28-B3B3-B07A2EE031CC}" srcOrd="0" destOrd="0" presId="urn:microsoft.com/office/officeart/2008/layout/LinedList"/>
    <dgm:cxn modelId="{3C0DF246-B347-4A37-9822-E292884FD30C}" srcId="{AD8F6619-FE19-4A55-A33C-6A1B62FD66FC}" destId="{65E075CC-7AA3-4F54-97E7-427997E6D9DF}" srcOrd="4" destOrd="0" parTransId="{535FD07E-A94A-4BFD-B6B4-0825056D1062}" sibTransId="{5F621B2F-A80F-4C4E-8F34-60EC64A51CE5}"/>
    <dgm:cxn modelId="{7F096869-D37A-4700-863F-601AA6094D35}" type="presOf" srcId="{3526F527-E6D6-4DB2-9FDE-78A356AEAE21}" destId="{984E5F1A-809E-4A70-A75D-7BA6AB3EC36A}" srcOrd="0" destOrd="0" presId="urn:microsoft.com/office/officeart/2008/layout/LinedList"/>
    <dgm:cxn modelId="{8152FB71-84CC-4DB2-96FF-BF3F7B66D49B}" type="presOf" srcId="{65E075CC-7AA3-4F54-97E7-427997E6D9DF}" destId="{DAE6322B-03A4-4B44-BBAB-0F2E8C26CD53}" srcOrd="0" destOrd="0" presId="urn:microsoft.com/office/officeart/2008/layout/LinedList"/>
    <dgm:cxn modelId="{9B5C6B8B-2648-42D3-BB39-6D3BA53DB383}" srcId="{AD8F6619-FE19-4A55-A33C-6A1B62FD66FC}" destId="{CC9CFEC3-59F6-4F43-A834-DD0ACC3638B1}" srcOrd="6" destOrd="0" parTransId="{4F01CDD2-C1AD-4674-BC5F-1CE380C4A188}" sibTransId="{6DE3C06E-F183-49A6-B6B1-5BA033AC05FB}"/>
    <dgm:cxn modelId="{8A710B8D-301A-49D0-9BED-B3EEC117B56C}" type="presOf" srcId="{616359B4-B5D4-4B76-B064-2AD3CA861931}" destId="{C4E0C704-BC59-48E5-812E-E0DFF8E64E93}" srcOrd="0" destOrd="0" presId="urn:microsoft.com/office/officeart/2008/layout/LinedList"/>
    <dgm:cxn modelId="{587304A3-8322-4D8D-A62C-11C9B8DFDF34}" srcId="{AD8F6619-FE19-4A55-A33C-6A1B62FD66FC}" destId="{ED4AA0F8-D8D0-44DF-9D19-4A68BFC605AD}" srcOrd="1" destOrd="0" parTransId="{ADF3EFC6-1679-4FB5-A7E6-330136AC8187}" sibTransId="{49AF2AD2-A101-417E-99D0-50ED767213B4}"/>
    <dgm:cxn modelId="{5757F5A8-2498-4B87-BF05-7D10776CAE45}" type="presOf" srcId="{CC9CFEC3-59F6-4F43-A834-DD0ACC3638B1}" destId="{E338EA1C-C252-4E88-9FC1-09564786BA59}" srcOrd="0" destOrd="0" presId="urn:microsoft.com/office/officeart/2008/layout/LinedList"/>
    <dgm:cxn modelId="{A509F7B8-CA99-4CE5-ABF1-3F8A0BEC11A1}" srcId="{AD8F6619-FE19-4A55-A33C-6A1B62FD66FC}" destId="{8A5DA400-CE6A-4266-92EE-773B1172C8CE}" srcOrd="5" destOrd="0" parTransId="{E95011E4-F828-4C75-B257-9535072C582C}" sibTransId="{BC52BE7D-C4A1-42FB-AFA7-9BA28ABF5FBF}"/>
    <dgm:cxn modelId="{C5A8AFC0-5E94-42C6-B106-6755C2758C3C}" srcId="{AD8F6619-FE19-4A55-A33C-6A1B62FD66FC}" destId="{1ED91C39-F34A-4A11-9478-5EA867BBFE7D}" srcOrd="7" destOrd="0" parTransId="{8B693777-C420-4CB6-A797-7D7F18E93082}" sibTransId="{4510DBCC-358B-4A05-AB40-D401473EC68D}"/>
    <dgm:cxn modelId="{AA8F2BC2-CF96-426F-96F3-4DF1980457C4}" srcId="{AD8F6619-FE19-4A55-A33C-6A1B62FD66FC}" destId="{616359B4-B5D4-4B76-B064-2AD3CA861931}" srcOrd="3" destOrd="0" parTransId="{22A89177-E8A8-40A8-8515-B1AF40FC0882}" sibTransId="{D1F51108-A072-4B5E-8255-DBF0C62543AA}"/>
    <dgm:cxn modelId="{CC78EBC5-F4A4-4720-BD0F-D325B69DEA70}" type="presOf" srcId="{88AEC06F-ECAF-4640-A9A5-0F8700599191}" destId="{E563E10D-B557-42C4-9A62-7BEBE104CF84}" srcOrd="0" destOrd="0" presId="urn:microsoft.com/office/officeart/2008/layout/LinedList"/>
    <dgm:cxn modelId="{1260D5C7-AE39-498E-A759-788A597D5BCC}" type="presOf" srcId="{AD8F6619-FE19-4A55-A33C-6A1B62FD66FC}" destId="{30C4358D-D103-4125-A549-7E24B9AB46BE}" srcOrd="0" destOrd="0" presId="urn:microsoft.com/office/officeart/2008/layout/LinedList"/>
    <dgm:cxn modelId="{A9AEDED7-D15B-46FB-881F-D1639ECD8B9D}" srcId="{AD8F6619-FE19-4A55-A33C-6A1B62FD66FC}" destId="{88AEC06F-ECAF-4640-A9A5-0F8700599191}" srcOrd="2" destOrd="0" parTransId="{C8630301-CC51-495A-BD32-BD8E098F7C67}" sibTransId="{891633F7-BEB3-469F-B7F3-731A4F8B50EB}"/>
    <dgm:cxn modelId="{52022CF9-780F-4DBE-A35D-665619759BA4}" srcId="{AD8F6619-FE19-4A55-A33C-6A1B62FD66FC}" destId="{3526F527-E6D6-4DB2-9FDE-78A356AEAE21}" srcOrd="0" destOrd="0" parTransId="{546BEC63-32D6-456C-97F4-80A93CF5B53E}" sibTransId="{2CF4972B-0D06-4155-81A1-128815B58CCC}"/>
    <dgm:cxn modelId="{186CEDC2-DDCD-4F11-AF9C-90B571166C83}" type="presParOf" srcId="{30C4358D-D103-4125-A549-7E24B9AB46BE}" destId="{961B9773-8773-4D5C-A517-10F6CB445BB0}" srcOrd="0" destOrd="0" presId="urn:microsoft.com/office/officeart/2008/layout/LinedList"/>
    <dgm:cxn modelId="{A0C8BE60-4264-4E8F-9E15-F192A8AAAA29}" type="presParOf" srcId="{30C4358D-D103-4125-A549-7E24B9AB46BE}" destId="{27C2D83B-BFC9-4B7A-9D8D-86E8449EA793}" srcOrd="1" destOrd="0" presId="urn:microsoft.com/office/officeart/2008/layout/LinedList"/>
    <dgm:cxn modelId="{68251E1E-2741-4146-B474-B8CF52A870BE}" type="presParOf" srcId="{27C2D83B-BFC9-4B7A-9D8D-86E8449EA793}" destId="{984E5F1A-809E-4A70-A75D-7BA6AB3EC36A}" srcOrd="0" destOrd="0" presId="urn:microsoft.com/office/officeart/2008/layout/LinedList"/>
    <dgm:cxn modelId="{70DA0936-A215-4DF9-B902-8BC053F95838}" type="presParOf" srcId="{27C2D83B-BFC9-4B7A-9D8D-86E8449EA793}" destId="{3CC16CAE-462B-48E6-AD90-853555EDE6DE}" srcOrd="1" destOrd="0" presId="urn:microsoft.com/office/officeart/2008/layout/LinedList"/>
    <dgm:cxn modelId="{7A187D8A-3F04-4109-8A4C-939AE1A8FED5}" type="presParOf" srcId="{30C4358D-D103-4125-A549-7E24B9AB46BE}" destId="{506CFF81-F2A5-41D9-BD1D-3EAAFDF04692}" srcOrd="2" destOrd="0" presId="urn:microsoft.com/office/officeart/2008/layout/LinedList"/>
    <dgm:cxn modelId="{D23ADDA1-7D80-4D1C-879D-E82673D0C1BA}" type="presParOf" srcId="{30C4358D-D103-4125-A549-7E24B9AB46BE}" destId="{B89048D4-4501-4D29-977D-E6DBD832BCA7}" srcOrd="3" destOrd="0" presId="urn:microsoft.com/office/officeart/2008/layout/LinedList"/>
    <dgm:cxn modelId="{1987CC88-FBE5-469A-9058-954BB88E21B4}" type="presParOf" srcId="{B89048D4-4501-4D29-977D-E6DBD832BCA7}" destId="{549DEA8E-C938-4F0E-8441-706CC0852128}" srcOrd="0" destOrd="0" presId="urn:microsoft.com/office/officeart/2008/layout/LinedList"/>
    <dgm:cxn modelId="{C0670BB1-7318-4E38-8C98-DF06A4E6D69B}" type="presParOf" srcId="{B89048D4-4501-4D29-977D-E6DBD832BCA7}" destId="{0D795F97-3176-4A7B-9B21-FB9994D7A223}" srcOrd="1" destOrd="0" presId="urn:microsoft.com/office/officeart/2008/layout/LinedList"/>
    <dgm:cxn modelId="{AD46DD7E-C16D-4E03-831B-D59E0EBB639C}" type="presParOf" srcId="{30C4358D-D103-4125-A549-7E24B9AB46BE}" destId="{0D37FC0B-957D-48D3-ACAD-C79A788FA536}" srcOrd="4" destOrd="0" presId="urn:microsoft.com/office/officeart/2008/layout/LinedList"/>
    <dgm:cxn modelId="{6EB71D0B-329D-4334-949F-5F26365E5800}" type="presParOf" srcId="{30C4358D-D103-4125-A549-7E24B9AB46BE}" destId="{35C9C709-3EDA-4A14-A848-9DC9DD1A9784}" srcOrd="5" destOrd="0" presId="urn:microsoft.com/office/officeart/2008/layout/LinedList"/>
    <dgm:cxn modelId="{1A529295-1D2F-402F-98AB-FAC25DD03B5A}" type="presParOf" srcId="{35C9C709-3EDA-4A14-A848-9DC9DD1A9784}" destId="{E563E10D-B557-42C4-9A62-7BEBE104CF84}" srcOrd="0" destOrd="0" presId="urn:microsoft.com/office/officeart/2008/layout/LinedList"/>
    <dgm:cxn modelId="{2D34C8DC-9743-49E9-A5E8-AF73426A7683}" type="presParOf" srcId="{35C9C709-3EDA-4A14-A848-9DC9DD1A9784}" destId="{C9C69EB1-97A1-4E7E-9E2B-55250CE97A26}" srcOrd="1" destOrd="0" presId="urn:microsoft.com/office/officeart/2008/layout/LinedList"/>
    <dgm:cxn modelId="{14D3DA85-6AC3-4587-8E63-07459225EDB3}" type="presParOf" srcId="{30C4358D-D103-4125-A549-7E24B9AB46BE}" destId="{3D85D569-282D-4EA0-8045-C3F521FE75D9}" srcOrd="6" destOrd="0" presId="urn:microsoft.com/office/officeart/2008/layout/LinedList"/>
    <dgm:cxn modelId="{879A5668-F18E-4C2F-9446-20525D4FB096}" type="presParOf" srcId="{30C4358D-D103-4125-A549-7E24B9AB46BE}" destId="{3D39441A-2002-4D13-B48C-35E4EAC3EB18}" srcOrd="7" destOrd="0" presId="urn:microsoft.com/office/officeart/2008/layout/LinedList"/>
    <dgm:cxn modelId="{ECEF0A8D-5FF1-479E-916E-A9716A4F67B4}" type="presParOf" srcId="{3D39441A-2002-4D13-B48C-35E4EAC3EB18}" destId="{C4E0C704-BC59-48E5-812E-E0DFF8E64E93}" srcOrd="0" destOrd="0" presId="urn:microsoft.com/office/officeart/2008/layout/LinedList"/>
    <dgm:cxn modelId="{5C2C6E1E-BCB3-4E9C-B0E9-3D205060066F}" type="presParOf" srcId="{3D39441A-2002-4D13-B48C-35E4EAC3EB18}" destId="{AF17A037-DC61-44BF-80E9-E1BE6BBE2661}" srcOrd="1" destOrd="0" presId="urn:microsoft.com/office/officeart/2008/layout/LinedList"/>
    <dgm:cxn modelId="{7716F9CC-74F3-454E-BDE2-5A2BB2FA4385}" type="presParOf" srcId="{30C4358D-D103-4125-A549-7E24B9AB46BE}" destId="{9456233B-D6A4-42D3-937E-5E5343FEF7E3}" srcOrd="8" destOrd="0" presId="urn:microsoft.com/office/officeart/2008/layout/LinedList"/>
    <dgm:cxn modelId="{A2D843A2-8690-4328-8750-843AA130F45B}" type="presParOf" srcId="{30C4358D-D103-4125-A549-7E24B9AB46BE}" destId="{BAFB994F-849D-4B2C-A1BB-2CE430872325}" srcOrd="9" destOrd="0" presId="urn:microsoft.com/office/officeart/2008/layout/LinedList"/>
    <dgm:cxn modelId="{B4B1C4A1-B92C-40F7-B0BA-B1C6079A0430}" type="presParOf" srcId="{BAFB994F-849D-4B2C-A1BB-2CE430872325}" destId="{DAE6322B-03A4-4B44-BBAB-0F2E8C26CD53}" srcOrd="0" destOrd="0" presId="urn:microsoft.com/office/officeart/2008/layout/LinedList"/>
    <dgm:cxn modelId="{D5D645DB-7B4B-41CA-B5C0-05D42083FCA2}" type="presParOf" srcId="{BAFB994F-849D-4B2C-A1BB-2CE430872325}" destId="{F68407CF-E331-46ED-AF84-DC5ECD236FD0}" srcOrd="1" destOrd="0" presId="urn:microsoft.com/office/officeart/2008/layout/LinedList"/>
    <dgm:cxn modelId="{2DD7AAE1-23D0-4B30-BACC-AB1038B30650}" type="presParOf" srcId="{30C4358D-D103-4125-A549-7E24B9AB46BE}" destId="{4EDAA7EE-95AC-4A8C-9D0F-81FA7CD4D977}" srcOrd="10" destOrd="0" presId="urn:microsoft.com/office/officeart/2008/layout/LinedList"/>
    <dgm:cxn modelId="{70C150F0-E771-43C7-91F6-19F16E7B18C7}" type="presParOf" srcId="{30C4358D-D103-4125-A549-7E24B9AB46BE}" destId="{D5A3A823-7CF8-4FCE-814F-3967BE5F217C}" srcOrd="11" destOrd="0" presId="urn:microsoft.com/office/officeart/2008/layout/LinedList"/>
    <dgm:cxn modelId="{89BD53EE-B3C6-4ABD-8C9A-7DC3E98E519A}" type="presParOf" srcId="{D5A3A823-7CF8-4FCE-814F-3967BE5F217C}" destId="{F6C3982F-492E-4E28-B3B3-B07A2EE031CC}" srcOrd="0" destOrd="0" presId="urn:microsoft.com/office/officeart/2008/layout/LinedList"/>
    <dgm:cxn modelId="{B7287FE0-4E81-4BE6-BC6B-31407136E17B}" type="presParOf" srcId="{D5A3A823-7CF8-4FCE-814F-3967BE5F217C}" destId="{5783DA98-3703-41BC-AD26-CBFBD64CF7A8}" srcOrd="1" destOrd="0" presId="urn:microsoft.com/office/officeart/2008/layout/LinedList"/>
    <dgm:cxn modelId="{8BDD228C-EF1D-4B04-8AD6-3007389B81E0}" type="presParOf" srcId="{30C4358D-D103-4125-A549-7E24B9AB46BE}" destId="{5416CCDC-8B25-4BE7-A20C-9120569826F9}" srcOrd="12" destOrd="0" presId="urn:microsoft.com/office/officeart/2008/layout/LinedList"/>
    <dgm:cxn modelId="{3AC35AC7-7A42-4C54-A0A0-82CD25B622E1}" type="presParOf" srcId="{30C4358D-D103-4125-A549-7E24B9AB46BE}" destId="{39D49FFD-AD3C-464B-A404-D2263F7C9591}" srcOrd="13" destOrd="0" presId="urn:microsoft.com/office/officeart/2008/layout/LinedList"/>
    <dgm:cxn modelId="{EEE2EF73-FEE2-4418-83C0-C121378D317B}" type="presParOf" srcId="{39D49FFD-AD3C-464B-A404-D2263F7C9591}" destId="{E338EA1C-C252-4E88-9FC1-09564786BA59}" srcOrd="0" destOrd="0" presId="urn:microsoft.com/office/officeart/2008/layout/LinedList"/>
    <dgm:cxn modelId="{B592FA51-869D-4EF8-B0D2-D2DCC35F3AEC}" type="presParOf" srcId="{39D49FFD-AD3C-464B-A404-D2263F7C9591}" destId="{61B2C6C3-51F2-49B1-8BD6-687BCE232CB7}" srcOrd="1" destOrd="0" presId="urn:microsoft.com/office/officeart/2008/layout/LinedList"/>
    <dgm:cxn modelId="{A7217C34-ACC6-483F-A48E-72B6D7EB9756}" type="presParOf" srcId="{30C4358D-D103-4125-A549-7E24B9AB46BE}" destId="{4B90489B-F5A0-4EC3-B4AD-17AB90605966}" srcOrd="14" destOrd="0" presId="urn:microsoft.com/office/officeart/2008/layout/LinedList"/>
    <dgm:cxn modelId="{29C563A7-90AC-472D-895F-F0CBA6BCBE13}" type="presParOf" srcId="{30C4358D-D103-4125-A549-7E24B9AB46BE}" destId="{BA1ED116-7DC7-44AD-BB2A-5CFD313BEE54}" srcOrd="15" destOrd="0" presId="urn:microsoft.com/office/officeart/2008/layout/LinedList"/>
    <dgm:cxn modelId="{74E92942-A2BA-4E08-8D8D-F962604CADBD}" type="presParOf" srcId="{BA1ED116-7DC7-44AD-BB2A-5CFD313BEE54}" destId="{82FDE972-6530-4DD3-91D9-B1EE8510E4D9}" srcOrd="0" destOrd="0" presId="urn:microsoft.com/office/officeart/2008/layout/LinedList"/>
    <dgm:cxn modelId="{B6CDE236-3B89-43BD-8F5C-25D9D0CE5CB6}" type="presParOf" srcId="{BA1ED116-7DC7-44AD-BB2A-5CFD313BEE54}" destId="{B34F566E-CA68-4EE9-9D83-9EC6E9C5EB49}" srcOrd="1" destOrd="0" presId="urn:microsoft.com/office/officeart/2008/layout/LinedList"/>
    <dgm:cxn modelId="{BE3A2B25-B3DF-4839-B3B1-D7B1484D0617}" type="presParOf" srcId="{30C4358D-D103-4125-A549-7E24B9AB46BE}" destId="{024061A4-F21F-4A83-95B1-11052D58F8A7}" srcOrd="16" destOrd="0" presId="urn:microsoft.com/office/officeart/2008/layout/LinedList"/>
    <dgm:cxn modelId="{E9A1E9BB-499A-40DB-B00D-E1D696E32BD0}" type="presParOf" srcId="{30C4358D-D103-4125-A549-7E24B9AB46BE}" destId="{C28CA8E1-5BE7-43B1-8C00-87B21AEA4AF8}" srcOrd="17" destOrd="0" presId="urn:microsoft.com/office/officeart/2008/layout/LinedList"/>
    <dgm:cxn modelId="{7BAB64EE-14B0-4B94-92BD-C5C63B02CA93}" type="presParOf" srcId="{C28CA8E1-5BE7-43B1-8C00-87B21AEA4AF8}" destId="{99630195-0BCC-4D1E-9336-F96F6BB0EA90}" srcOrd="0" destOrd="0" presId="urn:microsoft.com/office/officeart/2008/layout/LinedList"/>
    <dgm:cxn modelId="{F97AFC08-45FB-4436-AF9D-6015FAD0AC58}" type="presParOf" srcId="{C28CA8E1-5BE7-43B1-8C00-87B21AEA4AF8}" destId="{743AD7B9-E77A-4C55-A629-99C6BF2AFD1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9DB8A4-7B3A-47D0-8ACF-F36712B437FE}"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644F74D-6F24-47A1-947F-634AE7D8B4F7}">
      <dgm:prSet/>
      <dgm:spPr/>
      <dgm:t>
        <a:bodyPr/>
        <a:lstStyle/>
        <a:p>
          <a:r>
            <a:rPr lang="fr-FR" b="0" i="0"/>
            <a:t>L'importation de données en Python est une étape cruciale dans l'analyse de données et la science des données. </a:t>
          </a:r>
          <a:endParaRPr lang="en-US"/>
        </a:p>
      </dgm:t>
    </dgm:pt>
    <dgm:pt modelId="{6E92E161-67A7-4DE0-99A3-51EEFCD76B1C}" type="parTrans" cxnId="{CD7C9D93-47EA-40B2-867D-2BBA0D2E25E4}">
      <dgm:prSet/>
      <dgm:spPr/>
      <dgm:t>
        <a:bodyPr/>
        <a:lstStyle/>
        <a:p>
          <a:endParaRPr lang="en-US"/>
        </a:p>
      </dgm:t>
    </dgm:pt>
    <dgm:pt modelId="{A7AA81C1-0F7F-41CB-9B8F-E4E3F3EC6EAE}" type="sibTrans" cxnId="{CD7C9D93-47EA-40B2-867D-2BBA0D2E25E4}">
      <dgm:prSet/>
      <dgm:spPr/>
      <dgm:t>
        <a:bodyPr/>
        <a:lstStyle/>
        <a:p>
          <a:endParaRPr lang="en-US"/>
        </a:p>
      </dgm:t>
    </dgm:pt>
    <dgm:pt modelId="{C8134DAC-0C4E-4E6B-8F19-489CA47F9B03}">
      <dgm:prSet/>
      <dgm:spPr/>
      <dgm:t>
        <a:bodyPr/>
        <a:lstStyle/>
        <a:p>
          <a:r>
            <a:rPr lang="fr-FR"/>
            <a:t>Vérifier le format du dataset (excel, csv, pdf, word, image…)</a:t>
          </a:r>
          <a:endParaRPr lang="en-US"/>
        </a:p>
      </dgm:t>
    </dgm:pt>
    <dgm:pt modelId="{620BEB4C-A707-4BA4-AB7B-C78230847FA1}" type="parTrans" cxnId="{9DA971E8-39AD-40E1-B1C1-8D687F057C56}">
      <dgm:prSet/>
      <dgm:spPr/>
      <dgm:t>
        <a:bodyPr/>
        <a:lstStyle/>
        <a:p>
          <a:endParaRPr lang="en-US"/>
        </a:p>
      </dgm:t>
    </dgm:pt>
    <dgm:pt modelId="{CAA01F94-DAC3-4FD8-B2E0-8BE75A60CAFF}" type="sibTrans" cxnId="{9DA971E8-39AD-40E1-B1C1-8D687F057C56}">
      <dgm:prSet/>
      <dgm:spPr/>
      <dgm:t>
        <a:bodyPr/>
        <a:lstStyle/>
        <a:p>
          <a:endParaRPr lang="en-US"/>
        </a:p>
      </dgm:t>
    </dgm:pt>
    <dgm:pt modelId="{0A6E145D-F8D9-48B3-B6B8-6467ABA21F21}">
      <dgm:prSet/>
      <dgm:spPr/>
      <dgm:t>
        <a:bodyPr/>
        <a:lstStyle/>
        <a:p>
          <a:r>
            <a:rPr lang="fr-FR" b="0" i="0"/>
            <a:t>Utiliser pandas ( </a:t>
          </a:r>
          <a:r>
            <a:rPr lang="fr-FR" b="0" i="0" u="sng"/>
            <a:t>travailler dans un format dataframe</a:t>
          </a:r>
          <a:r>
            <a:rPr lang="fr-FR" b="0" i="0"/>
            <a:t>)</a:t>
          </a:r>
          <a:endParaRPr lang="en-US"/>
        </a:p>
      </dgm:t>
    </dgm:pt>
    <dgm:pt modelId="{ECFB54FD-97CF-4FA3-BBB3-9A7D4D6877C5}" type="parTrans" cxnId="{BB778003-5FBF-4B05-865A-1532FA7E9A5F}">
      <dgm:prSet/>
      <dgm:spPr/>
      <dgm:t>
        <a:bodyPr/>
        <a:lstStyle/>
        <a:p>
          <a:endParaRPr lang="en-US"/>
        </a:p>
      </dgm:t>
    </dgm:pt>
    <dgm:pt modelId="{E0DF3406-F82D-4198-8BF7-B1C7727A42C1}" type="sibTrans" cxnId="{BB778003-5FBF-4B05-865A-1532FA7E9A5F}">
      <dgm:prSet/>
      <dgm:spPr/>
      <dgm:t>
        <a:bodyPr/>
        <a:lstStyle/>
        <a:p>
          <a:endParaRPr lang="en-US"/>
        </a:p>
      </dgm:t>
    </dgm:pt>
    <dgm:pt modelId="{A98F8033-FC06-4260-8715-C299FD1F775A}" type="pres">
      <dgm:prSet presAssocID="{C09DB8A4-7B3A-47D0-8ACF-F36712B437FE}" presName="outerComposite" presStyleCnt="0">
        <dgm:presLayoutVars>
          <dgm:chMax val="5"/>
          <dgm:dir/>
          <dgm:resizeHandles val="exact"/>
        </dgm:presLayoutVars>
      </dgm:prSet>
      <dgm:spPr/>
    </dgm:pt>
    <dgm:pt modelId="{6CB17799-B337-4E7F-8899-0450BAFED249}" type="pres">
      <dgm:prSet presAssocID="{C09DB8A4-7B3A-47D0-8ACF-F36712B437FE}" presName="dummyMaxCanvas" presStyleCnt="0">
        <dgm:presLayoutVars/>
      </dgm:prSet>
      <dgm:spPr/>
    </dgm:pt>
    <dgm:pt modelId="{7D74190C-36E8-4E5C-8015-9CD71F2C8F53}" type="pres">
      <dgm:prSet presAssocID="{C09DB8A4-7B3A-47D0-8ACF-F36712B437FE}" presName="ThreeNodes_1" presStyleLbl="node1" presStyleIdx="0" presStyleCnt="3">
        <dgm:presLayoutVars>
          <dgm:bulletEnabled val="1"/>
        </dgm:presLayoutVars>
      </dgm:prSet>
      <dgm:spPr/>
    </dgm:pt>
    <dgm:pt modelId="{E7EFDDBE-8B74-46CE-B586-690CB5ABAB1F}" type="pres">
      <dgm:prSet presAssocID="{C09DB8A4-7B3A-47D0-8ACF-F36712B437FE}" presName="ThreeNodes_2" presStyleLbl="node1" presStyleIdx="1" presStyleCnt="3">
        <dgm:presLayoutVars>
          <dgm:bulletEnabled val="1"/>
        </dgm:presLayoutVars>
      </dgm:prSet>
      <dgm:spPr/>
    </dgm:pt>
    <dgm:pt modelId="{598FCE1D-64BD-48C6-9990-C6B6479B95EE}" type="pres">
      <dgm:prSet presAssocID="{C09DB8A4-7B3A-47D0-8ACF-F36712B437FE}" presName="ThreeNodes_3" presStyleLbl="node1" presStyleIdx="2" presStyleCnt="3">
        <dgm:presLayoutVars>
          <dgm:bulletEnabled val="1"/>
        </dgm:presLayoutVars>
      </dgm:prSet>
      <dgm:spPr/>
    </dgm:pt>
    <dgm:pt modelId="{784F8D9D-55C6-4547-99E6-F9F4EA680783}" type="pres">
      <dgm:prSet presAssocID="{C09DB8A4-7B3A-47D0-8ACF-F36712B437FE}" presName="ThreeConn_1-2" presStyleLbl="fgAccFollowNode1" presStyleIdx="0" presStyleCnt="2">
        <dgm:presLayoutVars>
          <dgm:bulletEnabled val="1"/>
        </dgm:presLayoutVars>
      </dgm:prSet>
      <dgm:spPr/>
    </dgm:pt>
    <dgm:pt modelId="{EE8F319D-86A5-44C8-B996-D75BC69B75C2}" type="pres">
      <dgm:prSet presAssocID="{C09DB8A4-7B3A-47D0-8ACF-F36712B437FE}" presName="ThreeConn_2-3" presStyleLbl="fgAccFollowNode1" presStyleIdx="1" presStyleCnt="2">
        <dgm:presLayoutVars>
          <dgm:bulletEnabled val="1"/>
        </dgm:presLayoutVars>
      </dgm:prSet>
      <dgm:spPr/>
    </dgm:pt>
    <dgm:pt modelId="{F5A8555D-09D6-48E1-BD65-8A518105BAB2}" type="pres">
      <dgm:prSet presAssocID="{C09DB8A4-7B3A-47D0-8ACF-F36712B437FE}" presName="ThreeNodes_1_text" presStyleLbl="node1" presStyleIdx="2" presStyleCnt="3">
        <dgm:presLayoutVars>
          <dgm:bulletEnabled val="1"/>
        </dgm:presLayoutVars>
      </dgm:prSet>
      <dgm:spPr/>
    </dgm:pt>
    <dgm:pt modelId="{9ED6D10A-E611-478C-B0E5-9BEEC1FA5524}" type="pres">
      <dgm:prSet presAssocID="{C09DB8A4-7B3A-47D0-8ACF-F36712B437FE}" presName="ThreeNodes_2_text" presStyleLbl="node1" presStyleIdx="2" presStyleCnt="3">
        <dgm:presLayoutVars>
          <dgm:bulletEnabled val="1"/>
        </dgm:presLayoutVars>
      </dgm:prSet>
      <dgm:spPr/>
    </dgm:pt>
    <dgm:pt modelId="{9E79F5EA-5211-464B-9FDF-942A55E5A346}" type="pres">
      <dgm:prSet presAssocID="{C09DB8A4-7B3A-47D0-8ACF-F36712B437FE}" presName="ThreeNodes_3_text" presStyleLbl="node1" presStyleIdx="2" presStyleCnt="3">
        <dgm:presLayoutVars>
          <dgm:bulletEnabled val="1"/>
        </dgm:presLayoutVars>
      </dgm:prSet>
      <dgm:spPr/>
    </dgm:pt>
  </dgm:ptLst>
  <dgm:cxnLst>
    <dgm:cxn modelId="{BB778003-5FBF-4B05-865A-1532FA7E9A5F}" srcId="{C09DB8A4-7B3A-47D0-8ACF-F36712B437FE}" destId="{0A6E145D-F8D9-48B3-B6B8-6467ABA21F21}" srcOrd="2" destOrd="0" parTransId="{ECFB54FD-97CF-4FA3-BBB3-9A7D4D6877C5}" sibTransId="{E0DF3406-F82D-4198-8BF7-B1C7727A42C1}"/>
    <dgm:cxn modelId="{BE169E1E-D6C6-4E4C-BE3A-574E7C7F4497}" type="presOf" srcId="{CAA01F94-DAC3-4FD8-B2E0-8BE75A60CAFF}" destId="{EE8F319D-86A5-44C8-B996-D75BC69B75C2}" srcOrd="0" destOrd="0" presId="urn:microsoft.com/office/officeart/2005/8/layout/vProcess5"/>
    <dgm:cxn modelId="{AB04E025-29E6-473D-92E6-3F9ABB2F993E}" type="presOf" srcId="{A7AA81C1-0F7F-41CB-9B8F-E4E3F3EC6EAE}" destId="{784F8D9D-55C6-4547-99E6-F9F4EA680783}" srcOrd="0" destOrd="0" presId="urn:microsoft.com/office/officeart/2005/8/layout/vProcess5"/>
    <dgm:cxn modelId="{1EB6CD2B-D4C6-4BF9-94C0-931E06FBD9E7}" type="presOf" srcId="{C8134DAC-0C4E-4E6B-8F19-489CA47F9B03}" destId="{E7EFDDBE-8B74-46CE-B586-690CB5ABAB1F}" srcOrd="0" destOrd="0" presId="urn:microsoft.com/office/officeart/2005/8/layout/vProcess5"/>
    <dgm:cxn modelId="{2004405F-73F9-42FC-85B8-22195394C8FF}" type="presOf" srcId="{0A6E145D-F8D9-48B3-B6B8-6467ABA21F21}" destId="{598FCE1D-64BD-48C6-9990-C6B6479B95EE}" srcOrd="0" destOrd="0" presId="urn:microsoft.com/office/officeart/2005/8/layout/vProcess5"/>
    <dgm:cxn modelId="{D5E63A44-B007-4A8D-9937-2D2F4CA47C1F}" type="presOf" srcId="{C09DB8A4-7B3A-47D0-8ACF-F36712B437FE}" destId="{A98F8033-FC06-4260-8715-C299FD1F775A}" srcOrd="0" destOrd="0" presId="urn:microsoft.com/office/officeart/2005/8/layout/vProcess5"/>
    <dgm:cxn modelId="{11B4226C-0471-4853-A391-47E8FD043ABA}" type="presOf" srcId="{7644F74D-6F24-47A1-947F-634AE7D8B4F7}" destId="{7D74190C-36E8-4E5C-8015-9CD71F2C8F53}" srcOrd="0" destOrd="0" presId="urn:microsoft.com/office/officeart/2005/8/layout/vProcess5"/>
    <dgm:cxn modelId="{CD7C9D93-47EA-40B2-867D-2BBA0D2E25E4}" srcId="{C09DB8A4-7B3A-47D0-8ACF-F36712B437FE}" destId="{7644F74D-6F24-47A1-947F-634AE7D8B4F7}" srcOrd="0" destOrd="0" parTransId="{6E92E161-67A7-4DE0-99A3-51EEFCD76B1C}" sibTransId="{A7AA81C1-0F7F-41CB-9B8F-E4E3F3EC6EAE}"/>
    <dgm:cxn modelId="{66A6D996-4D31-4ABB-8EE1-CF5476DB8586}" type="presOf" srcId="{C8134DAC-0C4E-4E6B-8F19-489CA47F9B03}" destId="{9ED6D10A-E611-478C-B0E5-9BEEC1FA5524}" srcOrd="1" destOrd="0" presId="urn:microsoft.com/office/officeart/2005/8/layout/vProcess5"/>
    <dgm:cxn modelId="{CE1154DB-AB4E-4625-87C0-71CC04145CCB}" type="presOf" srcId="{7644F74D-6F24-47A1-947F-634AE7D8B4F7}" destId="{F5A8555D-09D6-48E1-BD65-8A518105BAB2}" srcOrd="1" destOrd="0" presId="urn:microsoft.com/office/officeart/2005/8/layout/vProcess5"/>
    <dgm:cxn modelId="{2F6E0DE4-404F-4819-AE2C-D510C86ECDB9}" type="presOf" srcId="{0A6E145D-F8D9-48B3-B6B8-6467ABA21F21}" destId="{9E79F5EA-5211-464B-9FDF-942A55E5A346}" srcOrd="1" destOrd="0" presId="urn:microsoft.com/office/officeart/2005/8/layout/vProcess5"/>
    <dgm:cxn modelId="{9DA971E8-39AD-40E1-B1C1-8D687F057C56}" srcId="{C09DB8A4-7B3A-47D0-8ACF-F36712B437FE}" destId="{C8134DAC-0C4E-4E6B-8F19-489CA47F9B03}" srcOrd="1" destOrd="0" parTransId="{620BEB4C-A707-4BA4-AB7B-C78230847FA1}" sibTransId="{CAA01F94-DAC3-4FD8-B2E0-8BE75A60CAFF}"/>
    <dgm:cxn modelId="{BE595C43-CB46-4CB9-88BE-8BCE3A5AB2F1}" type="presParOf" srcId="{A98F8033-FC06-4260-8715-C299FD1F775A}" destId="{6CB17799-B337-4E7F-8899-0450BAFED249}" srcOrd="0" destOrd="0" presId="urn:microsoft.com/office/officeart/2005/8/layout/vProcess5"/>
    <dgm:cxn modelId="{7F010F7C-2304-4949-B7D3-E1D725E91C50}" type="presParOf" srcId="{A98F8033-FC06-4260-8715-C299FD1F775A}" destId="{7D74190C-36E8-4E5C-8015-9CD71F2C8F53}" srcOrd="1" destOrd="0" presId="urn:microsoft.com/office/officeart/2005/8/layout/vProcess5"/>
    <dgm:cxn modelId="{DFE6A896-3AE1-444D-B990-2B5C9A09F659}" type="presParOf" srcId="{A98F8033-FC06-4260-8715-C299FD1F775A}" destId="{E7EFDDBE-8B74-46CE-B586-690CB5ABAB1F}" srcOrd="2" destOrd="0" presId="urn:microsoft.com/office/officeart/2005/8/layout/vProcess5"/>
    <dgm:cxn modelId="{56245C4C-972B-497B-BAC6-9DD7D9C11AB3}" type="presParOf" srcId="{A98F8033-FC06-4260-8715-C299FD1F775A}" destId="{598FCE1D-64BD-48C6-9990-C6B6479B95EE}" srcOrd="3" destOrd="0" presId="urn:microsoft.com/office/officeart/2005/8/layout/vProcess5"/>
    <dgm:cxn modelId="{4D1C1CA3-AD2E-4E79-A712-3708F89F9AA6}" type="presParOf" srcId="{A98F8033-FC06-4260-8715-C299FD1F775A}" destId="{784F8D9D-55C6-4547-99E6-F9F4EA680783}" srcOrd="4" destOrd="0" presId="urn:microsoft.com/office/officeart/2005/8/layout/vProcess5"/>
    <dgm:cxn modelId="{FF110F4E-2496-473A-B719-AC6A7E338067}" type="presParOf" srcId="{A98F8033-FC06-4260-8715-C299FD1F775A}" destId="{EE8F319D-86A5-44C8-B996-D75BC69B75C2}" srcOrd="5" destOrd="0" presId="urn:microsoft.com/office/officeart/2005/8/layout/vProcess5"/>
    <dgm:cxn modelId="{4949079B-C18C-4F87-9BE5-F1EC5E1D5AAE}" type="presParOf" srcId="{A98F8033-FC06-4260-8715-C299FD1F775A}" destId="{F5A8555D-09D6-48E1-BD65-8A518105BAB2}" srcOrd="6" destOrd="0" presId="urn:microsoft.com/office/officeart/2005/8/layout/vProcess5"/>
    <dgm:cxn modelId="{C24DF513-02CD-4B58-82CD-CBF7DC500C28}" type="presParOf" srcId="{A98F8033-FC06-4260-8715-C299FD1F775A}" destId="{9ED6D10A-E611-478C-B0E5-9BEEC1FA5524}" srcOrd="7" destOrd="0" presId="urn:microsoft.com/office/officeart/2005/8/layout/vProcess5"/>
    <dgm:cxn modelId="{4FD6E40F-40C3-411F-B6F2-3F3A93F1A064}" type="presParOf" srcId="{A98F8033-FC06-4260-8715-C299FD1F775A}" destId="{9E79F5EA-5211-464B-9FDF-942A55E5A34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E79F17-5458-4D5C-80B6-B449A69ADEB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B4ED370-CC8B-4AC5-8DDE-F2088897E922}">
      <dgm:prSet/>
      <dgm:spPr/>
      <dgm:t>
        <a:bodyPr/>
        <a:lstStyle/>
        <a:p>
          <a:r>
            <a:rPr lang="fr-FR" baseline="0"/>
            <a:t>Calculer le rapport entre deux variables, comme le rapport entre le revenu et les dépenses d'une personne.</a:t>
          </a:r>
          <a:endParaRPr lang="en-US"/>
        </a:p>
      </dgm:t>
    </dgm:pt>
    <dgm:pt modelId="{3775F20E-400E-4605-B31E-DE24211074CE}" type="parTrans" cxnId="{81DDD237-88AD-44B6-B4BD-A7A88F701601}">
      <dgm:prSet/>
      <dgm:spPr/>
      <dgm:t>
        <a:bodyPr/>
        <a:lstStyle/>
        <a:p>
          <a:endParaRPr lang="en-US"/>
        </a:p>
      </dgm:t>
    </dgm:pt>
    <dgm:pt modelId="{471C8453-1D29-4A51-A78B-AAEB502E087A}" type="sibTrans" cxnId="{81DDD237-88AD-44B6-B4BD-A7A88F701601}">
      <dgm:prSet/>
      <dgm:spPr/>
      <dgm:t>
        <a:bodyPr/>
        <a:lstStyle/>
        <a:p>
          <a:endParaRPr lang="en-US"/>
        </a:p>
      </dgm:t>
    </dgm:pt>
    <dgm:pt modelId="{97CF1780-05F4-4F39-90EB-E2EDA268E77A}">
      <dgm:prSet/>
      <dgm:spPr/>
      <dgm:t>
        <a:bodyPr/>
        <a:lstStyle/>
        <a:p>
          <a:r>
            <a:rPr lang="fr-FR" baseline="0"/>
            <a:t>Extraire le jour de la semaine à partir d'une colonne "Date" et créer une variable "Jour de la semaine".</a:t>
          </a:r>
          <a:endParaRPr lang="en-US"/>
        </a:p>
      </dgm:t>
    </dgm:pt>
    <dgm:pt modelId="{84489E40-99B3-4A05-84A9-ACFAB69136D6}" type="parTrans" cxnId="{1D24F941-D844-48B8-B07B-564681D590BB}">
      <dgm:prSet/>
      <dgm:spPr/>
      <dgm:t>
        <a:bodyPr/>
        <a:lstStyle/>
        <a:p>
          <a:endParaRPr lang="en-US"/>
        </a:p>
      </dgm:t>
    </dgm:pt>
    <dgm:pt modelId="{2EAC798F-7D7E-4944-9E56-6BF893549D39}" type="sibTrans" cxnId="{1D24F941-D844-48B8-B07B-564681D590BB}">
      <dgm:prSet/>
      <dgm:spPr/>
      <dgm:t>
        <a:bodyPr/>
        <a:lstStyle/>
        <a:p>
          <a:endParaRPr lang="en-US"/>
        </a:p>
      </dgm:t>
    </dgm:pt>
    <dgm:pt modelId="{0E707E26-4187-4064-83B2-4E7ABD16DD59}">
      <dgm:prSet/>
      <dgm:spPr/>
      <dgm:t>
        <a:bodyPr/>
        <a:lstStyle/>
        <a:p>
          <a:r>
            <a:rPr lang="fr-FR" baseline="0"/>
            <a:t>Prendre le logarithme d'une variable de revenu pour réduire l'effet des valeurs extrêmes et rendre la distribution plus proche de la normale.</a:t>
          </a:r>
          <a:endParaRPr lang="en-US"/>
        </a:p>
      </dgm:t>
    </dgm:pt>
    <dgm:pt modelId="{0BB35927-C68A-4384-8D71-1D17810232C9}" type="parTrans" cxnId="{78CA993E-7AA0-4074-86B4-17A544E78315}">
      <dgm:prSet/>
      <dgm:spPr/>
      <dgm:t>
        <a:bodyPr/>
        <a:lstStyle/>
        <a:p>
          <a:endParaRPr lang="en-US"/>
        </a:p>
      </dgm:t>
    </dgm:pt>
    <dgm:pt modelId="{A6D907D8-C376-46D1-AABB-2408DFA21773}" type="sibTrans" cxnId="{78CA993E-7AA0-4074-86B4-17A544E78315}">
      <dgm:prSet/>
      <dgm:spPr/>
      <dgm:t>
        <a:bodyPr/>
        <a:lstStyle/>
        <a:p>
          <a:endParaRPr lang="en-US"/>
        </a:p>
      </dgm:t>
    </dgm:pt>
    <dgm:pt modelId="{E76A2BE7-A492-4CFD-846A-B75699347D81}">
      <dgm:prSet/>
      <dgm:spPr/>
      <dgm:t>
        <a:bodyPr/>
        <a:lstStyle/>
        <a:p>
          <a:r>
            <a:rPr lang="fr-FR" baseline="0"/>
            <a:t>Utiliser le schéma TF-IDF (Term Frequency-Inverse Document Frequency) pour transformer des documents textuels en vecteurs numériques exploitables pour l'analyse.</a:t>
          </a:r>
          <a:endParaRPr lang="en-US"/>
        </a:p>
      </dgm:t>
    </dgm:pt>
    <dgm:pt modelId="{956F9452-8C22-4C80-8568-F1E050D898A2}" type="parTrans" cxnId="{0EE231A2-05F0-497B-9563-F1415D12D3E1}">
      <dgm:prSet/>
      <dgm:spPr/>
      <dgm:t>
        <a:bodyPr/>
        <a:lstStyle/>
        <a:p>
          <a:endParaRPr lang="en-US"/>
        </a:p>
      </dgm:t>
    </dgm:pt>
    <dgm:pt modelId="{F38D9DCA-DD2C-4DA7-A0CB-18E0967DF20F}" type="sibTrans" cxnId="{0EE231A2-05F0-497B-9563-F1415D12D3E1}">
      <dgm:prSet/>
      <dgm:spPr/>
      <dgm:t>
        <a:bodyPr/>
        <a:lstStyle/>
        <a:p>
          <a:endParaRPr lang="en-US"/>
        </a:p>
      </dgm:t>
    </dgm:pt>
    <dgm:pt modelId="{58159885-2FEB-4423-ABF0-85F507405F4B}">
      <dgm:prSet/>
      <dgm:spPr/>
      <dgm:t>
        <a:bodyPr/>
        <a:lstStyle/>
        <a:p>
          <a:r>
            <a:rPr lang="fr-FR" baseline="0"/>
            <a:t>Compter le nombre de fois qu'un certain mot apparaît dans un document pour créer une variable de fréquence de ce mot.</a:t>
          </a:r>
          <a:endParaRPr lang="en-US"/>
        </a:p>
      </dgm:t>
    </dgm:pt>
    <dgm:pt modelId="{85F21268-7E05-4CE5-A005-BEFF643D7595}" type="parTrans" cxnId="{2404C620-1FC9-4E62-B120-17D2A9B1DC83}">
      <dgm:prSet/>
      <dgm:spPr/>
      <dgm:t>
        <a:bodyPr/>
        <a:lstStyle/>
        <a:p>
          <a:endParaRPr lang="en-US"/>
        </a:p>
      </dgm:t>
    </dgm:pt>
    <dgm:pt modelId="{5CE44F5B-CE60-4013-B862-5D1F66E24E2D}" type="sibTrans" cxnId="{2404C620-1FC9-4E62-B120-17D2A9B1DC83}">
      <dgm:prSet/>
      <dgm:spPr/>
      <dgm:t>
        <a:bodyPr/>
        <a:lstStyle/>
        <a:p>
          <a:endParaRPr lang="en-US"/>
        </a:p>
      </dgm:t>
    </dgm:pt>
    <dgm:pt modelId="{0A40D98B-D2C4-42C4-A7AE-876A3BE9A7D3}">
      <dgm:prSet/>
      <dgm:spPr/>
      <dgm:t>
        <a:bodyPr/>
        <a:lstStyle/>
        <a:p>
          <a:r>
            <a:rPr lang="fr-FR" baseline="0"/>
            <a:t>Diviser des données de température en intervalles (bins) pour créer une variable catégorielle représentant les niveaux de température, comme "Froid", "Tempéré" et "Chaud".</a:t>
          </a:r>
          <a:endParaRPr lang="en-US"/>
        </a:p>
      </dgm:t>
    </dgm:pt>
    <dgm:pt modelId="{C8DC8032-A607-4BF5-93D9-217D63CFCEA7}" type="parTrans" cxnId="{C740BD93-FB21-46EB-A382-EB04277FF063}">
      <dgm:prSet/>
      <dgm:spPr/>
      <dgm:t>
        <a:bodyPr/>
        <a:lstStyle/>
        <a:p>
          <a:endParaRPr lang="en-US"/>
        </a:p>
      </dgm:t>
    </dgm:pt>
    <dgm:pt modelId="{A0060FFB-EBAC-4558-A6D3-D2952D4EAF04}" type="sibTrans" cxnId="{C740BD93-FB21-46EB-A382-EB04277FF063}">
      <dgm:prSet/>
      <dgm:spPr/>
      <dgm:t>
        <a:bodyPr/>
        <a:lstStyle/>
        <a:p>
          <a:endParaRPr lang="en-US"/>
        </a:p>
      </dgm:t>
    </dgm:pt>
    <dgm:pt modelId="{7A732952-F9C0-4E57-B8B7-F8AAB80F7C56}">
      <dgm:prSet/>
      <dgm:spPr/>
      <dgm:t>
        <a:bodyPr/>
        <a:lstStyle/>
        <a:p>
          <a:r>
            <a:rPr lang="fr-FR" baseline="0"/>
            <a:t>Dans l'analyse de données de vente, créer une variable "Volume d'achat" qui mesure la quantité totale achetée par un client sur une période donnée.</a:t>
          </a:r>
          <a:endParaRPr lang="en-US"/>
        </a:p>
      </dgm:t>
    </dgm:pt>
    <dgm:pt modelId="{102BE30F-F8D0-460A-AB6A-A24F921743DB}" type="parTrans" cxnId="{31FC6A67-24D3-4275-AF74-9EDA80FDE287}">
      <dgm:prSet/>
      <dgm:spPr/>
      <dgm:t>
        <a:bodyPr/>
        <a:lstStyle/>
        <a:p>
          <a:endParaRPr lang="en-US"/>
        </a:p>
      </dgm:t>
    </dgm:pt>
    <dgm:pt modelId="{1D851220-FC98-4557-B132-DEAC0C9E5DDB}" type="sibTrans" cxnId="{31FC6A67-24D3-4275-AF74-9EDA80FDE287}">
      <dgm:prSet/>
      <dgm:spPr/>
      <dgm:t>
        <a:bodyPr/>
        <a:lstStyle/>
        <a:p>
          <a:endParaRPr lang="en-US"/>
        </a:p>
      </dgm:t>
    </dgm:pt>
    <dgm:pt modelId="{604F3C61-C037-47CD-8580-8B12EAE54AAE}" type="pres">
      <dgm:prSet presAssocID="{01E79F17-5458-4D5C-80B6-B449A69ADEB6}" presName="vert0" presStyleCnt="0">
        <dgm:presLayoutVars>
          <dgm:dir/>
          <dgm:animOne val="branch"/>
          <dgm:animLvl val="lvl"/>
        </dgm:presLayoutVars>
      </dgm:prSet>
      <dgm:spPr/>
    </dgm:pt>
    <dgm:pt modelId="{C9BD27A2-1894-4CBD-84B1-8F0C5745D4C6}" type="pres">
      <dgm:prSet presAssocID="{9B4ED370-CC8B-4AC5-8DDE-F2088897E922}" presName="thickLine" presStyleLbl="alignNode1" presStyleIdx="0" presStyleCnt="7"/>
      <dgm:spPr/>
    </dgm:pt>
    <dgm:pt modelId="{6920D104-D364-4601-9409-44766B9505AF}" type="pres">
      <dgm:prSet presAssocID="{9B4ED370-CC8B-4AC5-8DDE-F2088897E922}" presName="horz1" presStyleCnt="0"/>
      <dgm:spPr/>
    </dgm:pt>
    <dgm:pt modelId="{C1A5E698-22DA-4C53-BAB7-14E04D4D4282}" type="pres">
      <dgm:prSet presAssocID="{9B4ED370-CC8B-4AC5-8DDE-F2088897E922}" presName="tx1" presStyleLbl="revTx" presStyleIdx="0" presStyleCnt="7"/>
      <dgm:spPr/>
    </dgm:pt>
    <dgm:pt modelId="{2746F65B-C3A0-42CF-9905-EBB2B9277F8C}" type="pres">
      <dgm:prSet presAssocID="{9B4ED370-CC8B-4AC5-8DDE-F2088897E922}" presName="vert1" presStyleCnt="0"/>
      <dgm:spPr/>
    </dgm:pt>
    <dgm:pt modelId="{0522522B-E13D-4073-BDED-ECD15DDBB64A}" type="pres">
      <dgm:prSet presAssocID="{97CF1780-05F4-4F39-90EB-E2EDA268E77A}" presName="thickLine" presStyleLbl="alignNode1" presStyleIdx="1" presStyleCnt="7"/>
      <dgm:spPr/>
    </dgm:pt>
    <dgm:pt modelId="{3AD9DF24-198A-447C-9885-590008E9E8E8}" type="pres">
      <dgm:prSet presAssocID="{97CF1780-05F4-4F39-90EB-E2EDA268E77A}" presName="horz1" presStyleCnt="0"/>
      <dgm:spPr/>
    </dgm:pt>
    <dgm:pt modelId="{64233A47-61E3-4E1C-ABCB-3DA032FB2838}" type="pres">
      <dgm:prSet presAssocID="{97CF1780-05F4-4F39-90EB-E2EDA268E77A}" presName="tx1" presStyleLbl="revTx" presStyleIdx="1" presStyleCnt="7"/>
      <dgm:spPr/>
    </dgm:pt>
    <dgm:pt modelId="{CECA9AB6-5C7E-4704-B7A2-16B0B0EB25ED}" type="pres">
      <dgm:prSet presAssocID="{97CF1780-05F4-4F39-90EB-E2EDA268E77A}" presName="vert1" presStyleCnt="0"/>
      <dgm:spPr/>
    </dgm:pt>
    <dgm:pt modelId="{E47C05F2-1541-4FEE-98B3-C96813B66680}" type="pres">
      <dgm:prSet presAssocID="{0E707E26-4187-4064-83B2-4E7ABD16DD59}" presName="thickLine" presStyleLbl="alignNode1" presStyleIdx="2" presStyleCnt="7"/>
      <dgm:spPr/>
    </dgm:pt>
    <dgm:pt modelId="{8A197CBC-D489-4A3F-ACFB-8B5B2168BB92}" type="pres">
      <dgm:prSet presAssocID="{0E707E26-4187-4064-83B2-4E7ABD16DD59}" presName="horz1" presStyleCnt="0"/>
      <dgm:spPr/>
    </dgm:pt>
    <dgm:pt modelId="{F9A88A27-65DB-4242-A903-81C2CB72E0D7}" type="pres">
      <dgm:prSet presAssocID="{0E707E26-4187-4064-83B2-4E7ABD16DD59}" presName="tx1" presStyleLbl="revTx" presStyleIdx="2" presStyleCnt="7"/>
      <dgm:spPr/>
    </dgm:pt>
    <dgm:pt modelId="{3D542C19-EDD0-48CF-B7D3-1667E5228DFA}" type="pres">
      <dgm:prSet presAssocID="{0E707E26-4187-4064-83B2-4E7ABD16DD59}" presName="vert1" presStyleCnt="0"/>
      <dgm:spPr/>
    </dgm:pt>
    <dgm:pt modelId="{8E0AF21B-5CE2-400D-8615-660B2D26A116}" type="pres">
      <dgm:prSet presAssocID="{E76A2BE7-A492-4CFD-846A-B75699347D81}" presName="thickLine" presStyleLbl="alignNode1" presStyleIdx="3" presStyleCnt="7"/>
      <dgm:spPr/>
    </dgm:pt>
    <dgm:pt modelId="{50F5C129-E28C-4178-80B1-25AC87994F92}" type="pres">
      <dgm:prSet presAssocID="{E76A2BE7-A492-4CFD-846A-B75699347D81}" presName="horz1" presStyleCnt="0"/>
      <dgm:spPr/>
    </dgm:pt>
    <dgm:pt modelId="{6F621E71-8339-4636-BA6F-3C825F8692C7}" type="pres">
      <dgm:prSet presAssocID="{E76A2BE7-A492-4CFD-846A-B75699347D81}" presName="tx1" presStyleLbl="revTx" presStyleIdx="3" presStyleCnt="7"/>
      <dgm:spPr/>
    </dgm:pt>
    <dgm:pt modelId="{464F224E-C651-44F1-A31C-894502BE4BA8}" type="pres">
      <dgm:prSet presAssocID="{E76A2BE7-A492-4CFD-846A-B75699347D81}" presName="vert1" presStyleCnt="0"/>
      <dgm:spPr/>
    </dgm:pt>
    <dgm:pt modelId="{AA0FDD91-D494-478A-8617-2EC95B66DD68}" type="pres">
      <dgm:prSet presAssocID="{58159885-2FEB-4423-ABF0-85F507405F4B}" presName="thickLine" presStyleLbl="alignNode1" presStyleIdx="4" presStyleCnt="7"/>
      <dgm:spPr/>
    </dgm:pt>
    <dgm:pt modelId="{42D264CA-BAF6-4CA4-AA17-6A0D5C56A6D7}" type="pres">
      <dgm:prSet presAssocID="{58159885-2FEB-4423-ABF0-85F507405F4B}" presName="horz1" presStyleCnt="0"/>
      <dgm:spPr/>
    </dgm:pt>
    <dgm:pt modelId="{0CDA0C5E-A24C-4578-B6FC-E103640ACDAC}" type="pres">
      <dgm:prSet presAssocID="{58159885-2FEB-4423-ABF0-85F507405F4B}" presName="tx1" presStyleLbl="revTx" presStyleIdx="4" presStyleCnt="7"/>
      <dgm:spPr/>
    </dgm:pt>
    <dgm:pt modelId="{757C5421-72E3-47ED-9B59-ECBDE7EE1E09}" type="pres">
      <dgm:prSet presAssocID="{58159885-2FEB-4423-ABF0-85F507405F4B}" presName="vert1" presStyleCnt="0"/>
      <dgm:spPr/>
    </dgm:pt>
    <dgm:pt modelId="{E3B6C1DB-DB6D-4D4C-8F63-DF9A210474E1}" type="pres">
      <dgm:prSet presAssocID="{0A40D98B-D2C4-42C4-A7AE-876A3BE9A7D3}" presName="thickLine" presStyleLbl="alignNode1" presStyleIdx="5" presStyleCnt="7"/>
      <dgm:spPr/>
    </dgm:pt>
    <dgm:pt modelId="{5096B9E7-D8AE-4218-9F48-00A60F5F3050}" type="pres">
      <dgm:prSet presAssocID="{0A40D98B-D2C4-42C4-A7AE-876A3BE9A7D3}" presName="horz1" presStyleCnt="0"/>
      <dgm:spPr/>
    </dgm:pt>
    <dgm:pt modelId="{65FA9BC5-6DFD-4747-ABD6-244840188D86}" type="pres">
      <dgm:prSet presAssocID="{0A40D98B-D2C4-42C4-A7AE-876A3BE9A7D3}" presName="tx1" presStyleLbl="revTx" presStyleIdx="5" presStyleCnt="7"/>
      <dgm:spPr/>
    </dgm:pt>
    <dgm:pt modelId="{0EAC957A-0FA4-44D8-BE58-D6B9AA92E665}" type="pres">
      <dgm:prSet presAssocID="{0A40D98B-D2C4-42C4-A7AE-876A3BE9A7D3}" presName="vert1" presStyleCnt="0"/>
      <dgm:spPr/>
    </dgm:pt>
    <dgm:pt modelId="{E426DC38-4739-445C-ADB7-80B731F0A82B}" type="pres">
      <dgm:prSet presAssocID="{7A732952-F9C0-4E57-B8B7-F8AAB80F7C56}" presName="thickLine" presStyleLbl="alignNode1" presStyleIdx="6" presStyleCnt="7"/>
      <dgm:spPr/>
    </dgm:pt>
    <dgm:pt modelId="{4244D1E6-7E89-4948-B633-F6F51624275E}" type="pres">
      <dgm:prSet presAssocID="{7A732952-F9C0-4E57-B8B7-F8AAB80F7C56}" presName="horz1" presStyleCnt="0"/>
      <dgm:spPr/>
    </dgm:pt>
    <dgm:pt modelId="{13AF5033-1C16-46B0-BC04-5AEBBD4A5E1E}" type="pres">
      <dgm:prSet presAssocID="{7A732952-F9C0-4E57-B8B7-F8AAB80F7C56}" presName="tx1" presStyleLbl="revTx" presStyleIdx="6" presStyleCnt="7"/>
      <dgm:spPr/>
    </dgm:pt>
    <dgm:pt modelId="{B1918548-A5FC-4FFB-99B3-9BCCA9A9C71C}" type="pres">
      <dgm:prSet presAssocID="{7A732952-F9C0-4E57-B8B7-F8AAB80F7C56}" presName="vert1" presStyleCnt="0"/>
      <dgm:spPr/>
    </dgm:pt>
  </dgm:ptLst>
  <dgm:cxnLst>
    <dgm:cxn modelId="{6B3E0308-76C7-427E-8F8D-C0BE29DF3CFC}" type="presOf" srcId="{7A732952-F9C0-4E57-B8B7-F8AAB80F7C56}" destId="{13AF5033-1C16-46B0-BC04-5AEBBD4A5E1E}" srcOrd="0" destOrd="0" presId="urn:microsoft.com/office/officeart/2008/layout/LinedList"/>
    <dgm:cxn modelId="{2404C620-1FC9-4E62-B120-17D2A9B1DC83}" srcId="{01E79F17-5458-4D5C-80B6-B449A69ADEB6}" destId="{58159885-2FEB-4423-ABF0-85F507405F4B}" srcOrd="4" destOrd="0" parTransId="{85F21268-7E05-4CE5-A005-BEFF643D7595}" sibTransId="{5CE44F5B-CE60-4013-B862-5D1F66E24E2D}"/>
    <dgm:cxn modelId="{81DDD237-88AD-44B6-B4BD-A7A88F701601}" srcId="{01E79F17-5458-4D5C-80B6-B449A69ADEB6}" destId="{9B4ED370-CC8B-4AC5-8DDE-F2088897E922}" srcOrd="0" destOrd="0" parTransId="{3775F20E-400E-4605-B31E-DE24211074CE}" sibTransId="{471C8453-1D29-4A51-A78B-AAEB502E087A}"/>
    <dgm:cxn modelId="{78CA993E-7AA0-4074-86B4-17A544E78315}" srcId="{01E79F17-5458-4D5C-80B6-B449A69ADEB6}" destId="{0E707E26-4187-4064-83B2-4E7ABD16DD59}" srcOrd="2" destOrd="0" parTransId="{0BB35927-C68A-4384-8D71-1D17810232C9}" sibTransId="{A6D907D8-C376-46D1-AABB-2408DFA21773}"/>
    <dgm:cxn modelId="{63E5EA5E-1C60-4257-BCB0-752254E2DBE9}" type="presOf" srcId="{01E79F17-5458-4D5C-80B6-B449A69ADEB6}" destId="{604F3C61-C037-47CD-8580-8B12EAE54AAE}" srcOrd="0" destOrd="0" presId="urn:microsoft.com/office/officeart/2008/layout/LinedList"/>
    <dgm:cxn modelId="{1D24F941-D844-48B8-B07B-564681D590BB}" srcId="{01E79F17-5458-4D5C-80B6-B449A69ADEB6}" destId="{97CF1780-05F4-4F39-90EB-E2EDA268E77A}" srcOrd="1" destOrd="0" parTransId="{84489E40-99B3-4A05-84A9-ACFAB69136D6}" sibTransId="{2EAC798F-7D7E-4944-9E56-6BF893549D39}"/>
    <dgm:cxn modelId="{A73D4644-BEFA-4B2C-B84F-D59105D00B95}" type="presOf" srcId="{58159885-2FEB-4423-ABF0-85F507405F4B}" destId="{0CDA0C5E-A24C-4578-B6FC-E103640ACDAC}" srcOrd="0" destOrd="0" presId="urn:microsoft.com/office/officeart/2008/layout/LinedList"/>
    <dgm:cxn modelId="{0AFEE366-66EC-40B0-934F-759DBF01EF9A}" type="presOf" srcId="{97CF1780-05F4-4F39-90EB-E2EDA268E77A}" destId="{64233A47-61E3-4E1C-ABCB-3DA032FB2838}" srcOrd="0" destOrd="0" presId="urn:microsoft.com/office/officeart/2008/layout/LinedList"/>
    <dgm:cxn modelId="{31FC6A67-24D3-4275-AF74-9EDA80FDE287}" srcId="{01E79F17-5458-4D5C-80B6-B449A69ADEB6}" destId="{7A732952-F9C0-4E57-B8B7-F8AAB80F7C56}" srcOrd="6" destOrd="0" parTransId="{102BE30F-F8D0-460A-AB6A-A24F921743DB}" sibTransId="{1D851220-FC98-4557-B132-DEAC0C9E5DDB}"/>
    <dgm:cxn modelId="{F130F787-8820-4CA0-A716-4AD1D195BE91}" type="presOf" srcId="{9B4ED370-CC8B-4AC5-8DDE-F2088897E922}" destId="{C1A5E698-22DA-4C53-BAB7-14E04D4D4282}" srcOrd="0" destOrd="0" presId="urn:microsoft.com/office/officeart/2008/layout/LinedList"/>
    <dgm:cxn modelId="{C740BD93-FB21-46EB-A382-EB04277FF063}" srcId="{01E79F17-5458-4D5C-80B6-B449A69ADEB6}" destId="{0A40D98B-D2C4-42C4-A7AE-876A3BE9A7D3}" srcOrd="5" destOrd="0" parTransId="{C8DC8032-A607-4BF5-93D9-217D63CFCEA7}" sibTransId="{A0060FFB-EBAC-4558-A6D3-D2952D4EAF04}"/>
    <dgm:cxn modelId="{0EE231A2-05F0-497B-9563-F1415D12D3E1}" srcId="{01E79F17-5458-4D5C-80B6-B449A69ADEB6}" destId="{E76A2BE7-A492-4CFD-846A-B75699347D81}" srcOrd="3" destOrd="0" parTransId="{956F9452-8C22-4C80-8568-F1E050D898A2}" sibTransId="{F38D9DCA-DD2C-4DA7-A0CB-18E0967DF20F}"/>
    <dgm:cxn modelId="{CC9185A2-48DC-486E-A8D9-3D008B569894}" type="presOf" srcId="{0A40D98B-D2C4-42C4-A7AE-876A3BE9A7D3}" destId="{65FA9BC5-6DFD-4747-ABD6-244840188D86}" srcOrd="0" destOrd="0" presId="urn:microsoft.com/office/officeart/2008/layout/LinedList"/>
    <dgm:cxn modelId="{692AD3AF-CF90-4543-9C8D-8215EABBFE33}" type="presOf" srcId="{E76A2BE7-A492-4CFD-846A-B75699347D81}" destId="{6F621E71-8339-4636-BA6F-3C825F8692C7}" srcOrd="0" destOrd="0" presId="urn:microsoft.com/office/officeart/2008/layout/LinedList"/>
    <dgm:cxn modelId="{D2EF6EF4-D3FE-4126-8CDC-65BF133019B9}" type="presOf" srcId="{0E707E26-4187-4064-83B2-4E7ABD16DD59}" destId="{F9A88A27-65DB-4242-A903-81C2CB72E0D7}" srcOrd="0" destOrd="0" presId="urn:microsoft.com/office/officeart/2008/layout/LinedList"/>
    <dgm:cxn modelId="{A12465BC-6975-4377-9639-6AAE9959B6C8}" type="presParOf" srcId="{604F3C61-C037-47CD-8580-8B12EAE54AAE}" destId="{C9BD27A2-1894-4CBD-84B1-8F0C5745D4C6}" srcOrd="0" destOrd="0" presId="urn:microsoft.com/office/officeart/2008/layout/LinedList"/>
    <dgm:cxn modelId="{42E8CA98-745E-4078-9B49-B9E716A84B0F}" type="presParOf" srcId="{604F3C61-C037-47CD-8580-8B12EAE54AAE}" destId="{6920D104-D364-4601-9409-44766B9505AF}" srcOrd="1" destOrd="0" presId="urn:microsoft.com/office/officeart/2008/layout/LinedList"/>
    <dgm:cxn modelId="{23918666-4161-4914-B70D-BF72B398BF96}" type="presParOf" srcId="{6920D104-D364-4601-9409-44766B9505AF}" destId="{C1A5E698-22DA-4C53-BAB7-14E04D4D4282}" srcOrd="0" destOrd="0" presId="urn:microsoft.com/office/officeart/2008/layout/LinedList"/>
    <dgm:cxn modelId="{DDD7D3EE-7B40-41B8-9677-F79FEA3AF596}" type="presParOf" srcId="{6920D104-D364-4601-9409-44766B9505AF}" destId="{2746F65B-C3A0-42CF-9905-EBB2B9277F8C}" srcOrd="1" destOrd="0" presId="urn:microsoft.com/office/officeart/2008/layout/LinedList"/>
    <dgm:cxn modelId="{66B6D589-E3AE-4CC5-9F0A-70F853135C10}" type="presParOf" srcId="{604F3C61-C037-47CD-8580-8B12EAE54AAE}" destId="{0522522B-E13D-4073-BDED-ECD15DDBB64A}" srcOrd="2" destOrd="0" presId="urn:microsoft.com/office/officeart/2008/layout/LinedList"/>
    <dgm:cxn modelId="{FEDE7E4F-1C65-4CE8-AC70-83D27A53A5FA}" type="presParOf" srcId="{604F3C61-C037-47CD-8580-8B12EAE54AAE}" destId="{3AD9DF24-198A-447C-9885-590008E9E8E8}" srcOrd="3" destOrd="0" presId="urn:microsoft.com/office/officeart/2008/layout/LinedList"/>
    <dgm:cxn modelId="{C5E0E5F7-040F-4901-B3B8-BF70DAA2D661}" type="presParOf" srcId="{3AD9DF24-198A-447C-9885-590008E9E8E8}" destId="{64233A47-61E3-4E1C-ABCB-3DA032FB2838}" srcOrd="0" destOrd="0" presId="urn:microsoft.com/office/officeart/2008/layout/LinedList"/>
    <dgm:cxn modelId="{C8939D08-6CBF-4421-B3D1-761C30D641ED}" type="presParOf" srcId="{3AD9DF24-198A-447C-9885-590008E9E8E8}" destId="{CECA9AB6-5C7E-4704-B7A2-16B0B0EB25ED}" srcOrd="1" destOrd="0" presId="urn:microsoft.com/office/officeart/2008/layout/LinedList"/>
    <dgm:cxn modelId="{03765000-E74A-473F-B1E6-712A75D49816}" type="presParOf" srcId="{604F3C61-C037-47CD-8580-8B12EAE54AAE}" destId="{E47C05F2-1541-4FEE-98B3-C96813B66680}" srcOrd="4" destOrd="0" presId="urn:microsoft.com/office/officeart/2008/layout/LinedList"/>
    <dgm:cxn modelId="{E09EEBA3-257C-49C2-8CB5-B639E8A753B6}" type="presParOf" srcId="{604F3C61-C037-47CD-8580-8B12EAE54AAE}" destId="{8A197CBC-D489-4A3F-ACFB-8B5B2168BB92}" srcOrd="5" destOrd="0" presId="urn:microsoft.com/office/officeart/2008/layout/LinedList"/>
    <dgm:cxn modelId="{DC7FD1D5-8703-4EFB-B7D8-8D34D51E8B2D}" type="presParOf" srcId="{8A197CBC-D489-4A3F-ACFB-8B5B2168BB92}" destId="{F9A88A27-65DB-4242-A903-81C2CB72E0D7}" srcOrd="0" destOrd="0" presId="urn:microsoft.com/office/officeart/2008/layout/LinedList"/>
    <dgm:cxn modelId="{9A985AE7-D323-4763-9585-7E210261A7EA}" type="presParOf" srcId="{8A197CBC-D489-4A3F-ACFB-8B5B2168BB92}" destId="{3D542C19-EDD0-48CF-B7D3-1667E5228DFA}" srcOrd="1" destOrd="0" presId="urn:microsoft.com/office/officeart/2008/layout/LinedList"/>
    <dgm:cxn modelId="{9909A5F7-02AB-41C5-AA28-EDB0BE4CB812}" type="presParOf" srcId="{604F3C61-C037-47CD-8580-8B12EAE54AAE}" destId="{8E0AF21B-5CE2-400D-8615-660B2D26A116}" srcOrd="6" destOrd="0" presId="urn:microsoft.com/office/officeart/2008/layout/LinedList"/>
    <dgm:cxn modelId="{13EC5F4E-C627-4DE6-A9D2-A784F81E8FC8}" type="presParOf" srcId="{604F3C61-C037-47CD-8580-8B12EAE54AAE}" destId="{50F5C129-E28C-4178-80B1-25AC87994F92}" srcOrd="7" destOrd="0" presId="urn:microsoft.com/office/officeart/2008/layout/LinedList"/>
    <dgm:cxn modelId="{DB5799DF-4A0D-4B73-8C8F-13F0A5169C9E}" type="presParOf" srcId="{50F5C129-E28C-4178-80B1-25AC87994F92}" destId="{6F621E71-8339-4636-BA6F-3C825F8692C7}" srcOrd="0" destOrd="0" presId="urn:microsoft.com/office/officeart/2008/layout/LinedList"/>
    <dgm:cxn modelId="{57198284-8773-45F3-BA5F-9B9B07670169}" type="presParOf" srcId="{50F5C129-E28C-4178-80B1-25AC87994F92}" destId="{464F224E-C651-44F1-A31C-894502BE4BA8}" srcOrd="1" destOrd="0" presId="urn:microsoft.com/office/officeart/2008/layout/LinedList"/>
    <dgm:cxn modelId="{7A123D35-16E8-4DD4-A2B9-B5DAC73F4B10}" type="presParOf" srcId="{604F3C61-C037-47CD-8580-8B12EAE54AAE}" destId="{AA0FDD91-D494-478A-8617-2EC95B66DD68}" srcOrd="8" destOrd="0" presId="urn:microsoft.com/office/officeart/2008/layout/LinedList"/>
    <dgm:cxn modelId="{53EA45D5-4EA0-46C1-A609-982D904FB7EE}" type="presParOf" srcId="{604F3C61-C037-47CD-8580-8B12EAE54AAE}" destId="{42D264CA-BAF6-4CA4-AA17-6A0D5C56A6D7}" srcOrd="9" destOrd="0" presId="urn:microsoft.com/office/officeart/2008/layout/LinedList"/>
    <dgm:cxn modelId="{C731412A-0CF2-4DDE-932D-6C70801B5689}" type="presParOf" srcId="{42D264CA-BAF6-4CA4-AA17-6A0D5C56A6D7}" destId="{0CDA0C5E-A24C-4578-B6FC-E103640ACDAC}" srcOrd="0" destOrd="0" presId="urn:microsoft.com/office/officeart/2008/layout/LinedList"/>
    <dgm:cxn modelId="{581F3006-EB0C-4620-B45D-7FE6730AABA7}" type="presParOf" srcId="{42D264CA-BAF6-4CA4-AA17-6A0D5C56A6D7}" destId="{757C5421-72E3-47ED-9B59-ECBDE7EE1E09}" srcOrd="1" destOrd="0" presId="urn:microsoft.com/office/officeart/2008/layout/LinedList"/>
    <dgm:cxn modelId="{8BBAD614-846D-461A-89D0-4B476471D8FA}" type="presParOf" srcId="{604F3C61-C037-47CD-8580-8B12EAE54AAE}" destId="{E3B6C1DB-DB6D-4D4C-8F63-DF9A210474E1}" srcOrd="10" destOrd="0" presId="urn:microsoft.com/office/officeart/2008/layout/LinedList"/>
    <dgm:cxn modelId="{596E4712-BD8E-4342-B365-E37343EC13B2}" type="presParOf" srcId="{604F3C61-C037-47CD-8580-8B12EAE54AAE}" destId="{5096B9E7-D8AE-4218-9F48-00A60F5F3050}" srcOrd="11" destOrd="0" presId="urn:microsoft.com/office/officeart/2008/layout/LinedList"/>
    <dgm:cxn modelId="{10C42365-E9CB-42DA-BBF4-6226A230C0F9}" type="presParOf" srcId="{5096B9E7-D8AE-4218-9F48-00A60F5F3050}" destId="{65FA9BC5-6DFD-4747-ABD6-244840188D86}" srcOrd="0" destOrd="0" presId="urn:microsoft.com/office/officeart/2008/layout/LinedList"/>
    <dgm:cxn modelId="{E649AAC5-E92C-4ECD-ACFD-4D2455469BB1}" type="presParOf" srcId="{5096B9E7-D8AE-4218-9F48-00A60F5F3050}" destId="{0EAC957A-0FA4-44D8-BE58-D6B9AA92E665}" srcOrd="1" destOrd="0" presId="urn:microsoft.com/office/officeart/2008/layout/LinedList"/>
    <dgm:cxn modelId="{DD129CF2-43F9-42CC-BFC8-CD5658C3349C}" type="presParOf" srcId="{604F3C61-C037-47CD-8580-8B12EAE54AAE}" destId="{E426DC38-4739-445C-ADB7-80B731F0A82B}" srcOrd="12" destOrd="0" presId="urn:microsoft.com/office/officeart/2008/layout/LinedList"/>
    <dgm:cxn modelId="{EB723088-42E2-47A2-B4DA-FB596E292B45}" type="presParOf" srcId="{604F3C61-C037-47CD-8580-8B12EAE54AAE}" destId="{4244D1E6-7E89-4948-B633-F6F51624275E}" srcOrd="13" destOrd="0" presId="urn:microsoft.com/office/officeart/2008/layout/LinedList"/>
    <dgm:cxn modelId="{2E166166-7E51-4923-AE2D-D7515D364D51}" type="presParOf" srcId="{4244D1E6-7E89-4948-B633-F6F51624275E}" destId="{13AF5033-1C16-46B0-BC04-5AEBBD4A5E1E}" srcOrd="0" destOrd="0" presId="urn:microsoft.com/office/officeart/2008/layout/LinedList"/>
    <dgm:cxn modelId="{0E600248-A3A1-4CED-BD80-A5F1CF2B6A1C}" type="presParOf" srcId="{4244D1E6-7E89-4948-B633-F6F51624275E}" destId="{B1918548-A5FC-4FFB-99B3-9BCCA9A9C71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3FE152-B76C-4E03-9D0F-6FA11918D25C}"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74A98574-F24D-4172-9340-4F4CAE4B72F6}">
      <dgm:prSet/>
      <dgm:spPr/>
      <dgm:t>
        <a:bodyPr/>
        <a:lstStyle/>
        <a:p>
          <a:pPr>
            <a:lnSpc>
              <a:spcPct val="100000"/>
            </a:lnSpc>
          </a:pPr>
          <a:r>
            <a:rPr lang="fr-FR" b="0" i="0" baseline="0"/>
            <a:t>La data visualisation est définie comme un processus permettant de représenter graphiquement des données. </a:t>
          </a:r>
          <a:endParaRPr lang="en-US"/>
        </a:p>
      </dgm:t>
    </dgm:pt>
    <dgm:pt modelId="{036FC1CA-E25A-466F-AB6D-94756BFA0079}" type="parTrans" cxnId="{58F751F1-E9D0-4433-B178-7896D883C5BF}">
      <dgm:prSet/>
      <dgm:spPr/>
      <dgm:t>
        <a:bodyPr/>
        <a:lstStyle/>
        <a:p>
          <a:endParaRPr lang="en-US"/>
        </a:p>
      </dgm:t>
    </dgm:pt>
    <dgm:pt modelId="{7807B663-0FFD-4615-9D82-B2EDFE53751E}" type="sibTrans" cxnId="{58F751F1-E9D0-4433-B178-7896D883C5BF}">
      <dgm:prSet/>
      <dgm:spPr/>
      <dgm:t>
        <a:bodyPr/>
        <a:lstStyle/>
        <a:p>
          <a:endParaRPr lang="en-US"/>
        </a:p>
      </dgm:t>
    </dgm:pt>
    <dgm:pt modelId="{E0D9711B-29A9-4DCD-B494-0DE4A9840048}">
      <dgm:prSet/>
      <dgm:spPr/>
      <dgm:t>
        <a:bodyPr/>
        <a:lstStyle/>
        <a:p>
          <a:pPr>
            <a:lnSpc>
              <a:spcPct val="100000"/>
            </a:lnSpc>
          </a:pPr>
          <a:r>
            <a:rPr lang="fr-FR" b="0" i="0" baseline="0"/>
            <a:t>Elle permet de traiter et d’analyser des données complexes afin de mieux les cerner. </a:t>
          </a:r>
          <a:endParaRPr lang="en-US"/>
        </a:p>
      </dgm:t>
    </dgm:pt>
    <dgm:pt modelId="{415D51A4-1E40-4F60-BD98-2378484DD33C}" type="parTrans" cxnId="{7F4E2044-2811-4EF1-B33B-210E180992B2}">
      <dgm:prSet/>
      <dgm:spPr/>
      <dgm:t>
        <a:bodyPr/>
        <a:lstStyle/>
        <a:p>
          <a:endParaRPr lang="en-US"/>
        </a:p>
      </dgm:t>
    </dgm:pt>
    <dgm:pt modelId="{84BA6B94-66B1-4C2B-AE77-10DCE2ADD363}" type="sibTrans" cxnId="{7F4E2044-2811-4EF1-B33B-210E180992B2}">
      <dgm:prSet/>
      <dgm:spPr/>
      <dgm:t>
        <a:bodyPr/>
        <a:lstStyle/>
        <a:p>
          <a:endParaRPr lang="en-US"/>
        </a:p>
      </dgm:t>
    </dgm:pt>
    <dgm:pt modelId="{70A91654-A32E-409C-9278-4286E84D4451}">
      <dgm:prSet/>
      <dgm:spPr/>
      <dgm:t>
        <a:bodyPr/>
        <a:lstStyle/>
        <a:p>
          <a:pPr>
            <a:lnSpc>
              <a:spcPct val="100000"/>
            </a:lnSpc>
          </a:pPr>
          <a:r>
            <a:rPr lang="fr-FR" b="0" i="0" baseline="0"/>
            <a:t>Ces représentations graphiques peuvent être sous forme de diagrammes, tableaux, graphiques, cartes et bien plus encore.</a:t>
          </a:r>
          <a:endParaRPr lang="en-US"/>
        </a:p>
      </dgm:t>
    </dgm:pt>
    <dgm:pt modelId="{1AE67735-F604-4C77-AB48-3B651D472DF7}" type="parTrans" cxnId="{E256A329-7CB5-4471-A58F-A0E71F99B642}">
      <dgm:prSet/>
      <dgm:spPr/>
      <dgm:t>
        <a:bodyPr/>
        <a:lstStyle/>
        <a:p>
          <a:endParaRPr lang="en-US"/>
        </a:p>
      </dgm:t>
    </dgm:pt>
    <dgm:pt modelId="{8F4BA617-C016-4AD4-9460-F94090BE5728}" type="sibTrans" cxnId="{E256A329-7CB5-4471-A58F-A0E71F99B642}">
      <dgm:prSet/>
      <dgm:spPr/>
      <dgm:t>
        <a:bodyPr/>
        <a:lstStyle/>
        <a:p>
          <a:endParaRPr lang="en-US"/>
        </a:p>
      </dgm:t>
    </dgm:pt>
    <dgm:pt modelId="{7422C651-9534-4977-8224-D38D252909AB}" type="pres">
      <dgm:prSet presAssocID="{683FE152-B76C-4E03-9D0F-6FA11918D25C}" presName="root" presStyleCnt="0">
        <dgm:presLayoutVars>
          <dgm:dir/>
          <dgm:resizeHandles val="exact"/>
        </dgm:presLayoutVars>
      </dgm:prSet>
      <dgm:spPr/>
    </dgm:pt>
    <dgm:pt modelId="{E8038686-5B18-463D-8B4E-EE637F46A126}" type="pres">
      <dgm:prSet presAssocID="{74A98574-F24D-4172-9340-4F4CAE4B72F6}" presName="compNode" presStyleCnt="0"/>
      <dgm:spPr/>
    </dgm:pt>
    <dgm:pt modelId="{4CFDCFC1-6994-45AC-B93B-9D2E8141B864}" type="pres">
      <dgm:prSet presAssocID="{74A98574-F24D-4172-9340-4F4CAE4B72F6}" presName="bgRect" presStyleLbl="bgShp" presStyleIdx="0" presStyleCnt="3"/>
      <dgm:spPr/>
    </dgm:pt>
    <dgm:pt modelId="{03DED70F-24D6-4FA7-94D7-752B802C64BC}" type="pres">
      <dgm:prSet presAssocID="{74A98574-F24D-4172-9340-4F4CAE4B72F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 de données"/>
        </a:ext>
      </dgm:extLst>
    </dgm:pt>
    <dgm:pt modelId="{3F726D0D-9714-46BA-BD9A-CD969038603D}" type="pres">
      <dgm:prSet presAssocID="{74A98574-F24D-4172-9340-4F4CAE4B72F6}" presName="spaceRect" presStyleCnt="0"/>
      <dgm:spPr/>
    </dgm:pt>
    <dgm:pt modelId="{D41B6B5C-C772-4046-87AC-99E125A478B3}" type="pres">
      <dgm:prSet presAssocID="{74A98574-F24D-4172-9340-4F4CAE4B72F6}" presName="parTx" presStyleLbl="revTx" presStyleIdx="0" presStyleCnt="3">
        <dgm:presLayoutVars>
          <dgm:chMax val="0"/>
          <dgm:chPref val="0"/>
        </dgm:presLayoutVars>
      </dgm:prSet>
      <dgm:spPr/>
    </dgm:pt>
    <dgm:pt modelId="{A711E61B-6F20-478E-A076-BE8DFC4FE300}" type="pres">
      <dgm:prSet presAssocID="{7807B663-0FFD-4615-9D82-B2EDFE53751E}" presName="sibTrans" presStyleCnt="0"/>
      <dgm:spPr/>
    </dgm:pt>
    <dgm:pt modelId="{81F6B360-8C1E-40C0-BD8E-83708CF6A322}" type="pres">
      <dgm:prSet presAssocID="{E0D9711B-29A9-4DCD-B494-0DE4A9840048}" presName="compNode" presStyleCnt="0"/>
      <dgm:spPr/>
    </dgm:pt>
    <dgm:pt modelId="{8E6AFB82-69B6-48B8-9452-614E2055361D}" type="pres">
      <dgm:prSet presAssocID="{E0D9711B-29A9-4DCD-B494-0DE4A9840048}" presName="bgRect" presStyleLbl="bgShp" presStyleIdx="1" presStyleCnt="3"/>
      <dgm:spPr/>
    </dgm:pt>
    <dgm:pt modelId="{28ADF7B3-C773-4869-A7AD-1CBFEF8FC8BD}" type="pres">
      <dgm:prSet presAssocID="{E0D9711B-29A9-4DCD-B494-0DE4A98400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éseau"/>
        </a:ext>
      </dgm:extLst>
    </dgm:pt>
    <dgm:pt modelId="{827D5647-D5EB-4303-BA96-E7892AA5DD0E}" type="pres">
      <dgm:prSet presAssocID="{E0D9711B-29A9-4DCD-B494-0DE4A9840048}" presName="spaceRect" presStyleCnt="0"/>
      <dgm:spPr/>
    </dgm:pt>
    <dgm:pt modelId="{1A067E90-BEB9-4783-BDC3-A70A3F2B397F}" type="pres">
      <dgm:prSet presAssocID="{E0D9711B-29A9-4DCD-B494-0DE4A9840048}" presName="parTx" presStyleLbl="revTx" presStyleIdx="1" presStyleCnt="3">
        <dgm:presLayoutVars>
          <dgm:chMax val="0"/>
          <dgm:chPref val="0"/>
        </dgm:presLayoutVars>
      </dgm:prSet>
      <dgm:spPr/>
    </dgm:pt>
    <dgm:pt modelId="{098FB060-2983-445E-B00B-28BAE88F188E}" type="pres">
      <dgm:prSet presAssocID="{84BA6B94-66B1-4C2B-AE77-10DCE2ADD363}" presName="sibTrans" presStyleCnt="0"/>
      <dgm:spPr/>
    </dgm:pt>
    <dgm:pt modelId="{B6F42D9B-885B-412A-A81E-57C9A503F021}" type="pres">
      <dgm:prSet presAssocID="{70A91654-A32E-409C-9278-4286E84D4451}" presName="compNode" presStyleCnt="0"/>
      <dgm:spPr/>
    </dgm:pt>
    <dgm:pt modelId="{18D0E0B9-DE59-46A1-B54F-477919C378AC}" type="pres">
      <dgm:prSet presAssocID="{70A91654-A32E-409C-9278-4286E84D4451}" presName="bgRect" presStyleLbl="bgShp" presStyleIdx="2" presStyleCnt="3"/>
      <dgm:spPr/>
    </dgm:pt>
    <dgm:pt modelId="{8699E529-F410-403E-AD48-45F31A36134E}" type="pres">
      <dgm:prSet presAssocID="{70A91654-A32E-409C-9278-4286E84D44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735947F-0F60-42BB-AD3B-6B117BE07C3B}" type="pres">
      <dgm:prSet presAssocID="{70A91654-A32E-409C-9278-4286E84D4451}" presName="spaceRect" presStyleCnt="0"/>
      <dgm:spPr/>
    </dgm:pt>
    <dgm:pt modelId="{B2D5DD56-BB1B-4329-8AC6-0E106B2BD44B}" type="pres">
      <dgm:prSet presAssocID="{70A91654-A32E-409C-9278-4286E84D4451}" presName="parTx" presStyleLbl="revTx" presStyleIdx="2" presStyleCnt="3">
        <dgm:presLayoutVars>
          <dgm:chMax val="0"/>
          <dgm:chPref val="0"/>
        </dgm:presLayoutVars>
      </dgm:prSet>
      <dgm:spPr/>
    </dgm:pt>
  </dgm:ptLst>
  <dgm:cxnLst>
    <dgm:cxn modelId="{1E416003-3454-46FB-BBDC-DA4B3E9A8796}" type="presOf" srcId="{E0D9711B-29A9-4DCD-B494-0DE4A9840048}" destId="{1A067E90-BEB9-4783-BDC3-A70A3F2B397F}" srcOrd="0" destOrd="0" presId="urn:microsoft.com/office/officeart/2018/2/layout/IconVerticalSolidList"/>
    <dgm:cxn modelId="{E256A329-7CB5-4471-A58F-A0E71F99B642}" srcId="{683FE152-B76C-4E03-9D0F-6FA11918D25C}" destId="{70A91654-A32E-409C-9278-4286E84D4451}" srcOrd="2" destOrd="0" parTransId="{1AE67735-F604-4C77-AB48-3B651D472DF7}" sibTransId="{8F4BA617-C016-4AD4-9460-F94090BE5728}"/>
    <dgm:cxn modelId="{7F4E2044-2811-4EF1-B33B-210E180992B2}" srcId="{683FE152-B76C-4E03-9D0F-6FA11918D25C}" destId="{E0D9711B-29A9-4DCD-B494-0DE4A9840048}" srcOrd="1" destOrd="0" parTransId="{415D51A4-1E40-4F60-BD98-2378484DD33C}" sibTransId="{84BA6B94-66B1-4C2B-AE77-10DCE2ADD363}"/>
    <dgm:cxn modelId="{1926A452-E98A-486A-A3B8-CE7162D74B7E}" type="presOf" srcId="{74A98574-F24D-4172-9340-4F4CAE4B72F6}" destId="{D41B6B5C-C772-4046-87AC-99E125A478B3}" srcOrd="0" destOrd="0" presId="urn:microsoft.com/office/officeart/2018/2/layout/IconVerticalSolidList"/>
    <dgm:cxn modelId="{E6B13AB4-BB06-4B65-B36B-BC4225EF6080}" type="presOf" srcId="{683FE152-B76C-4E03-9D0F-6FA11918D25C}" destId="{7422C651-9534-4977-8224-D38D252909AB}" srcOrd="0" destOrd="0" presId="urn:microsoft.com/office/officeart/2018/2/layout/IconVerticalSolidList"/>
    <dgm:cxn modelId="{4ED316CD-13F1-45DA-AD46-CDDBB20879A2}" type="presOf" srcId="{70A91654-A32E-409C-9278-4286E84D4451}" destId="{B2D5DD56-BB1B-4329-8AC6-0E106B2BD44B}" srcOrd="0" destOrd="0" presId="urn:microsoft.com/office/officeart/2018/2/layout/IconVerticalSolidList"/>
    <dgm:cxn modelId="{58F751F1-E9D0-4433-B178-7896D883C5BF}" srcId="{683FE152-B76C-4E03-9D0F-6FA11918D25C}" destId="{74A98574-F24D-4172-9340-4F4CAE4B72F6}" srcOrd="0" destOrd="0" parTransId="{036FC1CA-E25A-466F-AB6D-94756BFA0079}" sibTransId="{7807B663-0FFD-4615-9D82-B2EDFE53751E}"/>
    <dgm:cxn modelId="{0E9915BD-F4BE-47A2-9909-0C196DB066E2}" type="presParOf" srcId="{7422C651-9534-4977-8224-D38D252909AB}" destId="{E8038686-5B18-463D-8B4E-EE637F46A126}" srcOrd="0" destOrd="0" presId="urn:microsoft.com/office/officeart/2018/2/layout/IconVerticalSolidList"/>
    <dgm:cxn modelId="{280A73D5-275B-43F2-8A96-7342C5EDFE41}" type="presParOf" srcId="{E8038686-5B18-463D-8B4E-EE637F46A126}" destId="{4CFDCFC1-6994-45AC-B93B-9D2E8141B864}" srcOrd="0" destOrd="0" presId="urn:microsoft.com/office/officeart/2018/2/layout/IconVerticalSolidList"/>
    <dgm:cxn modelId="{64C59AEB-D081-4E91-B292-B17076C883D2}" type="presParOf" srcId="{E8038686-5B18-463D-8B4E-EE637F46A126}" destId="{03DED70F-24D6-4FA7-94D7-752B802C64BC}" srcOrd="1" destOrd="0" presId="urn:microsoft.com/office/officeart/2018/2/layout/IconVerticalSolidList"/>
    <dgm:cxn modelId="{847130D8-CBF5-4210-B072-691E3F057D98}" type="presParOf" srcId="{E8038686-5B18-463D-8B4E-EE637F46A126}" destId="{3F726D0D-9714-46BA-BD9A-CD969038603D}" srcOrd="2" destOrd="0" presId="urn:microsoft.com/office/officeart/2018/2/layout/IconVerticalSolidList"/>
    <dgm:cxn modelId="{9F704EAF-CBDF-47D5-A86E-6812F8D1E055}" type="presParOf" srcId="{E8038686-5B18-463D-8B4E-EE637F46A126}" destId="{D41B6B5C-C772-4046-87AC-99E125A478B3}" srcOrd="3" destOrd="0" presId="urn:microsoft.com/office/officeart/2018/2/layout/IconVerticalSolidList"/>
    <dgm:cxn modelId="{CA07DBDF-8EB6-491E-9885-2848E3CEB81D}" type="presParOf" srcId="{7422C651-9534-4977-8224-D38D252909AB}" destId="{A711E61B-6F20-478E-A076-BE8DFC4FE300}" srcOrd="1" destOrd="0" presId="urn:microsoft.com/office/officeart/2018/2/layout/IconVerticalSolidList"/>
    <dgm:cxn modelId="{75C1C2B3-C19A-4185-B9B2-34B5171CCCCA}" type="presParOf" srcId="{7422C651-9534-4977-8224-D38D252909AB}" destId="{81F6B360-8C1E-40C0-BD8E-83708CF6A322}" srcOrd="2" destOrd="0" presId="urn:microsoft.com/office/officeart/2018/2/layout/IconVerticalSolidList"/>
    <dgm:cxn modelId="{41A65BAC-9926-40A2-B5F9-E08E529A39BF}" type="presParOf" srcId="{81F6B360-8C1E-40C0-BD8E-83708CF6A322}" destId="{8E6AFB82-69B6-48B8-9452-614E2055361D}" srcOrd="0" destOrd="0" presId="urn:microsoft.com/office/officeart/2018/2/layout/IconVerticalSolidList"/>
    <dgm:cxn modelId="{47C726E9-2FC8-43AF-B770-99DDAADDA73C}" type="presParOf" srcId="{81F6B360-8C1E-40C0-BD8E-83708CF6A322}" destId="{28ADF7B3-C773-4869-A7AD-1CBFEF8FC8BD}" srcOrd="1" destOrd="0" presId="urn:microsoft.com/office/officeart/2018/2/layout/IconVerticalSolidList"/>
    <dgm:cxn modelId="{CCE12AAE-FAE2-4B78-94B8-F6C435137473}" type="presParOf" srcId="{81F6B360-8C1E-40C0-BD8E-83708CF6A322}" destId="{827D5647-D5EB-4303-BA96-E7892AA5DD0E}" srcOrd="2" destOrd="0" presId="urn:microsoft.com/office/officeart/2018/2/layout/IconVerticalSolidList"/>
    <dgm:cxn modelId="{85476EE0-F514-42C2-88D6-20960E758625}" type="presParOf" srcId="{81F6B360-8C1E-40C0-BD8E-83708CF6A322}" destId="{1A067E90-BEB9-4783-BDC3-A70A3F2B397F}" srcOrd="3" destOrd="0" presId="urn:microsoft.com/office/officeart/2018/2/layout/IconVerticalSolidList"/>
    <dgm:cxn modelId="{EA42038C-78D2-4335-82F2-B61FAD9661CB}" type="presParOf" srcId="{7422C651-9534-4977-8224-D38D252909AB}" destId="{098FB060-2983-445E-B00B-28BAE88F188E}" srcOrd="3" destOrd="0" presId="urn:microsoft.com/office/officeart/2018/2/layout/IconVerticalSolidList"/>
    <dgm:cxn modelId="{FFF60520-E7F0-45B4-A438-C123E01720B1}" type="presParOf" srcId="{7422C651-9534-4977-8224-D38D252909AB}" destId="{B6F42D9B-885B-412A-A81E-57C9A503F021}" srcOrd="4" destOrd="0" presId="urn:microsoft.com/office/officeart/2018/2/layout/IconVerticalSolidList"/>
    <dgm:cxn modelId="{1C45FAE6-997E-4A61-966C-DA7E83801088}" type="presParOf" srcId="{B6F42D9B-885B-412A-A81E-57C9A503F021}" destId="{18D0E0B9-DE59-46A1-B54F-477919C378AC}" srcOrd="0" destOrd="0" presId="urn:microsoft.com/office/officeart/2018/2/layout/IconVerticalSolidList"/>
    <dgm:cxn modelId="{9F72A096-6C92-4CBD-B543-EB1C2A2F3008}" type="presParOf" srcId="{B6F42D9B-885B-412A-A81E-57C9A503F021}" destId="{8699E529-F410-403E-AD48-45F31A36134E}" srcOrd="1" destOrd="0" presId="urn:microsoft.com/office/officeart/2018/2/layout/IconVerticalSolidList"/>
    <dgm:cxn modelId="{538CB577-1CC5-411F-B946-9DBDF6C598E5}" type="presParOf" srcId="{B6F42D9B-885B-412A-A81E-57C9A503F021}" destId="{D735947F-0F60-42BB-AD3B-6B117BE07C3B}" srcOrd="2" destOrd="0" presId="urn:microsoft.com/office/officeart/2018/2/layout/IconVerticalSolidList"/>
    <dgm:cxn modelId="{4F2DDA19-4D36-4B7A-8454-0527DEF49125}" type="presParOf" srcId="{B6F42D9B-885B-412A-A81E-57C9A503F021}" destId="{B2D5DD56-BB1B-4329-8AC6-0E106B2BD4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C2B98-AC04-4011-8F68-D68CBA3944A6}">
      <dsp:nvSpPr>
        <dsp:cNvPr id="0" name=""/>
        <dsp:cNvSpPr/>
      </dsp:nvSpPr>
      <dsp:spPr>
        <a:xfrm>
          <a:off x="0" y="41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AC96A8-A1E8-43D2-ABB7-B59FE8AC45B2}">
      <dsp:nvSpPr>
        <dsp:cNvPr id="0" name=""/>
        <dsp:cNvSpPr/>
      </dsp:nvSpPr>
      <dsp:spPr>
        <a:xfrm>
          <a:off x="0" y="410"/>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dirty="0"/>
            <a:t>Introduction à Data Science et manipulation de données</a:t>
          </a:r>
          <a:endParaRPr lang="en-US" sz="2300" kern="1200" dirty="0"/>
        </a:p>
      </dsp:txBody>
      <dsp:txXfrm>
        <a:off x="0" y="410"/>
        <a:ext cx="10267950" cy="480513"/>
      </dsp:txXfrm>
    </dsp:sp>
    <dsp:sp modelId="{150C7A9A-C1D4-4C93-B9AE-519E00CF895E}">
      <dsp:nvSpPr>
        <dsp:cNvPr id="0" name=""/>
        <dsp:cNvSpPr/>
      </dsp:nvSpPr>
      <dsp:spPr>
        <a:xfrm>
          <a:off x="0" y="480923"/>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BA3EF72-5BDB-4356-BEDF-C779C7127CBA}">
      <dsp:nvSpPr>
        <dsp:cNvPr id="0" name=""/>
        <dsp:cNvSpPr/>
      </dsp:nvSpPr>
      <dsp:spPr>
        <a:xfrm>
          <a:off x="0" y="480923"/>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a:t>Numpy</a:t>
          </a:r>
          <a:endParaRPr lang="en-US" sz="2300" kern="1200"/>
        </a:p>
      </dsp:txBody>
      <dsp:txXfrm>
        <a:off x="0" y="480923"/>
        <a:ext cx="10267950" cy="480513"/>
      </dsp:txXfrm>
    </dsp:sp>
    <dsp:sp modelId="{E143B1D3-A8AA-445C-B315-DF91A15AA1D4}">
      <dsp:nvSpPr>
        <dsp:cNvPr id="0" name=""/>
        <dsp:cNvSpPr/>
      </dsp:nvSpPr>
      <dsp:spPr>
        <a:xfrm>
          <a:off x="0" y="961437"/>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50D478-B831-4644-B3D8-C825B44ACE95}">
      <dsp:nvSpPr>
        <dsp:cNvPr id="0" name=""/>
        <dsp:cNvSpPr/>
      </dsp:nvSpPr>
      <dsp:spPr>
        <a:xfrm>
          <a:off x="0" y="961437"/>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a:t>Pandas</a:t>
          </a:r>
          <a:endParaRPr lang="en-US" sz="2300" kern="1200"/>
        </a:p>
      </dsp:txBody>
      <dsp:txXfrm>
        <a:off x="0" y="961437"/>
        <a:ext cx="10267950" cy="480513"/>
      </dsp:txXfrm>
    </dsp:sp>
    <dsp:sp modelId="{6C972AA0-E207-4A9A-B420-61FB999EDFAC}">
      <dsp:nvSpPr>
        <dsp:cNvPr id="0" name=""/>
        <dsp:cNvSpPr/>
      </dsp:nvSpPr>
      <dsp:spPr>
        <a:xfrm>
          <a:off x="0" y="144195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DB015F3-3FDD-4FAC-84DF-477C65AEB2C2}">
      <dsp:nvSpPr>
        <dsp:cNvPr id="0" name=""/>
        <dsp:cNvSpPr/>
      </dsp:nvSpPr>
      <dsp:spPr>
        <a:xfrm>
          <a:off x="0" y="1441950"/>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a:t>Pandas – profiling</a:t>
          </a:r>
          <a:endParaRPr lang="en-US" sz="2300" kern="1200"/>
        </a:p>
      </dsp:txBody>
      <dsp:txXfrm>
        <a:off x="0" y="1441950"/>
        <a:ext cx="10267950" cy="480513"/>
      </dsp:txXfrm>
    </dsp:sp>
    <dsp:sp modelId="{9D0C1807-5114-4583-9509-DEFE28174EA0}">
      <dsp:nvSpPr>
        <dsp:cNvPr id="0" name=""/>
        <dsp:cNvSpPr/>
      </dsp:nvSpPr>
      <dsp:spPr>
        <a:xfrm>
          <a:off x="0" y="1922463"/>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2286F9-C9A0-46CD-8930-5B90BCF812A0}">
      <dsp:nvSpPr>
        <dsp:cNvPr id="0" name=""/>
        <dsp:cNvSpPr/>
      </dsp:nvSpPr>
      <dsp:spPr>
        <a:xfrm>
          <a:off x="0" y="1922463"/>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a:t>Dataviz</a:t>
          </a:r>
          <a:endParaRPr lang="en-US" sz="2300" kern="1200"/>
        </a:p>
      </dsp:txBody>
      <dsp:txXfrm>
        <a:off x="0" y="1922463"/>
        <a:ext cx="10267950" cy="480513"/>
      </dsp:txXfrm>
    </dsp:sp>
    <dsp:sp modelId="{B8C83D4E-F7C3-4C51-9461-8F169D73DDA1}">
      <dsp:nvSpPr>
        <dsp:cNvPr id="0" name=""/>
        <dsp:cNvSpPr/>
      </dsp:nvSpPr>
      <dsp:spPr>
        <a:xfrm>
          <a:off x="0" y="2402976"/>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71F901-FF8D-4E7D-A090-AD33FF0F2A09}">
      <dsp:nvSpPr>
        <dsp:cNvPr id="0" name=""/>
        <dsp:cNvSpPr/>
      </dsp:nvSpPr>
      <dsp:spPr>
        <a:xfrm>
          <a:off x="0" y="2402976"/>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fr-FR" sz="2300" kern="1200" baseline="0" dirty="0" err="1"/>
            <a:t>Autoviz</a:t>
          </a:r>
          <a:r>
            <a:rPr lang="fr-FR" sz="2300" kern="1200" baseline="0" dirty="0"/>
            <a:t> : automate data </a:t>
          </a:r>
          <a:r>
            <a:rPr lang="fr-FR" sz="2300" kern="1200" baseline="0" dirty="0" err="1"/>
            <a:t>visualization</a:t>
          </a:r>
          <a:r>
            <a:rPr lang="fr-FR" sz="2300" kern="1200" baseline="0" dirty="0"/>
            <a:t> avec python </a:t>
          </a:r>
          <a:endParaRPr lang="en-US" sz="2300" kern="1200" dirty="0"/>
        </a:p>
      </dsp:txBody>
      <dsp:txXfrm>
        <a:off x="0" y="2402976"/>
        <a:ext cx="10267950" cy="480513"/>
      </dsp:txXfrm>
    </dsp:sp>
    <dsp:sp modelId="{9699A412-A502-4994-82CC-702598837BA7}">
      <dsp:nvSpPr>
        <dsp:cNvPr id="0" name=""/>
        <dsp:cNvSpPr/>
      </dsp:nvSpPr>
      <dsp:spPr>
        <a:xfrm>
          <a:off x="0" y="288349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2BD92C8-1197-4B67-B109-51DAAB02948E}">
      <dsp:nvSpPr>
        <dsp:cNvPr id="0" name=""/>
        <dsp:cNvSpPr/>
      </dsp:nvSpPr>
      <dsp:spPr>
        <a:xfrm>
          <a:off x="0" y="2883490"/>
          <a:ext cx="10267950" cy="480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err="1"/>
            <a:t>Préparation</a:t>
          </a:r>
          <a:r>
            <a:rPr lang="en-US" sz="2300" kern="1200" dirty="0"/>
            <a:t> de </a:t>
          </a:r>
          <a:r>
            <a:rPr lang="en-US" sz="2300" kern="1200" dirty="0" err="1"/>
            <a:t>données</a:t>
          </a:r>
          <a:endParaRPr lang="en-US" sz="2300" kern="1200" dirty="0"/>
        </a:p>
      </dsp:txBody>
      <dsp:txXfrm>
        <a:off x="0" y="2883490"/>
        <a:ext cx="10267950" cy="480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3AA7B-6EEE-4011-AB67-D9EB679F6C51}">
      <dsp:nvSpPr>
        <dsp:cNvPr id="0" name=""/>
        <dsp:cNvSpPr/>
      </dsp:nvSpPr>
      <dsp:spPr>
        <a:xfrm>
          <a:off x="0" y="7068"/>
          <a:ext cx="5816750" cy="82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32690-08ED-4D14-B481-6B46FBDB1C61}">
      <dsp:nvSpPr>
        <dsp:cNvPr id="0" name=""/>
        <dsp:cNvSpPr/>
      </dsp:nvSpPr>
      <dsp:spPr>
        <a:xfrm>
          <a:off x="249032" y="192299"/>
          <a:ext cx="453229" cy="452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86FC04-9632-4FDB-A09C-5572FBD8EF97}">
      <dsp:nvSpPr>
        <dsp:cNvPr id="0" name=""/>
        <dsp:cNvSpPr/>
      </dsp:nvSpPr>
      <dsp:spPr>
        <a:xfrm>
          <a:off x="951294" y="7068"/>
          <a:ext cx="4808314" cy="92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8" tIns="98018" rIns="98018" bIns="98018" numCol="1" spcCol="1270" anchor="ctr" anchorCtr="0">
          <a:noAutofit/>
        </a:bodyPr>
        <a:lstStyle/>
        <a:p>
          <a:pPr marL="0" lvl="0" indent="0" algn="l" defTabSz="622300">
            <a:lnSpc>
              <a:spcPct val="100000"/>
            </a:lnSpc>
            <a:spcBef>
              <a:spcPct val="0"/>
            </a:spcBef>
            <a:spcAft>
              <a:spcPct val="35000"/>
            </a:spcAft>
            <a:buNone/>
          </a:pPr>
          <a:r>
            <a:rPr lang="fr-FR" sz="1400" b="1" i="0" kern="1200"/>
            <a:t>Prise de décisions éclairées :</a:t>
          </a:r>
          <a:r>
            <a:rPr lang="fr-FR" sz="1400" b="0" i="0" kern="1200"/>
            <a:t> La Data Science permet aux entreprises et aux organisations de prendre des décisions basées sur des preuves plutôt que sur des suppositions.</a:t>
          </a:r>
          <a:endParaRPr lang="en-US" sz="1400" kern="1200"/>
        </a:p>
      </dsp:txBody>
      <dsp:txXfrm>
        <a:off x="951294" y="7068"/>
        <a:ext cx="4808314" cy="926154"/>
      </dsp:txXfrm>
    </dsp:sp>
    <dsp:sp modelId="{ADCDE766-C68F-4854-BA4C-9041A6D64664}">
      <dsp:nvSpPr>
        <dsp:cNvPr id="0" name=""/>
        <dsp:cNvSpPr/>
      </dsp:nvSpPr>
      <dsp:spPr>
        <a:xfrm>
          <a:off x="0" y="1164761"/>
          <a:ext cx="5816750" cy="82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FADA50-6F17-4C8E-ACC3-3EB39AA19F93}">
      <dsp:nvSpPr>
        <dsp:cNvPr id="0" name=""/>
        <dsp:cNvSpPr/>
      </dsp:nvSpPr>
      <dsp:spPr>
        <a:xfrm>
          <a:off x="249032" y="1349992"/>
          <a:ext cx="453229" cy="452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ABDA15-7C97-402C-8617-53989E537980}">
      <dsp:nvSpPr>
        <dsp:cNvPr id="0" name=""/>
        <dsp:cNvSpPr/>
      </dsp:nvSpPr>
      <dsp:spPr>
        <a:xfrm>
          <a:off x="951294" y="1164761"/>
          <a:ext cx="4808314" cy="92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8" tIns="98018" rIns="98018" bIns="98018" numCol="1" spcCol="1270" anchor="ctr" anchorCtr="0">
          <a:noAutofit/>
        </a:bodyPr>
        <a:lstStyle/>
        <a:p>
          <a:pPr marL="0" lvl="0" indent="0" algn="l" defTabSz="622300">
            <a:lnSpc>
              <a:spcPct val="100000"/>
            </a:lnSpc>
            <a:spcBef>
              <a:spcPct val="0"/>
            </a:spcBef>
            <a:spcAft>
              <a:spcPct val="35000"/>
            </a:spcAft>
            <a:buNone/>
          </a:pPr>
          <a:r>
            <a:rPr lang="fr-FR" sz="1400" b="1" i="0" kern="1200"/>
            <a:t>Innovation :</a:t>
          </a:r>
          <a:r>
            <a:rPr lang="fr-FR" sz="1400" b="0" i="0" kern="1200"/>
            <a:t> En analysant les données, il est possible de découvrir des opportunités et des idées nouvelles, conduisant à l'innovation dans différents domaines.</a:t>
          </a:r>
          <a:endParaRPr lang="en-US" sz="1400" kern="1200"/>
        </a:p>
      </dsp:txBody>
      <dsp:txXfrm>
        <a:off x="951294" y="1164761"/>
        <a:ext cx="4808314" cy="926154"/>
      </dsp:txXfrm>
    </dsp:sp>
    <dsp:sp modelId="{0BAE51E9-37FA-4174-95EA-943CD2E3D992}">
      <dsp:nvSpPr>
        <dsp:cNvPr id="0" name=""/>
        <dsp:cNvSpPr/>
      </dsp:nvSpPr>
      <dsp:spPr>
        <a:xfrm>
          <a:off x="0" y="2322455"/>
          <a:ext cx="5816750" cy="82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5786F4-DA85-42E6-9A45-42CB937186A7}">
      <dsp:nvSpPr>
        <dsp:cNvPr id="0" name=""/>
        <dsp:cNvSpPr/>
      </dsp:nvSpPr>
      <dsp:spPr>
        <a:xfrm>
          <a:off x="249032" y="2507686"/>
          <a:ext cx="453229" cy="4527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6B167A-E707-429F-9902-5537642B6218}">
      <dsp:nvSpPr>
        <dsp:cNvPr id="0" name=""/>
        <dsp:cNvSpPr/>
      </dsp:nvSpPr>
      <dsp:spPr>
        <a:xfrm>
          <a:off x="951294" y="2322455"/>
          <a:ext cx="4808314" cy="92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8" tIns="98018" rIns="98018" bIns="98018" numCol="1" spcCol="1270" anchor="ctr" anchorCtr="0">
          <a:noAutofit/>
        </a:bodyPr>
        <a:lstStyle/>
        <a:p>
          <a:pPr marL="0" lvl="0" indent="0" algn="l" defTabSz="622300">
            <a:lnSpc>
              <a:spcPct val="100000"/>
            </a:lnSpc>
            <a:spcBef>
              <a:spcPct val="0"/>
            </a:spcBef>
            <a:spcAft>
              <a:spcPct val="35000"/>
            </a:spcAft>
            <a:buNone/>
          </a:pPr>
          <a:r>
            <a:rPr lang="fr-FR" sz="1400" b="1" i="0" kern="1200"/>
            <a:t>Personnalisation :</a:t>
          </a:r>
          <a:r>
            <a:rPr lang="fr-FR" sz="1400" b="0" i="0" kern="1200"/>
            <a:t> La Data Science alimente les recommandations personnalisées dans les plateformes de streaming, le commerce électronique et d'autres services en ligne.</a:t>
          </a:r>
          <a:endParaRPr lang="en-US" sz="1400" kern="1200"/>
        </a:p>
      </dsp:txBody>
      <dsp:txXfrm>
        <a:off x="951294" y="2322455"/>
        <a:ext cx="4808314" cy="926154"/>
      </dsp:txXfrm>
    </dsp:sp>
    <dsp:sp modelId="{9C5FA976-8ABD-4246-A635-CB45B225EF96}">
      <dsp:nvSpPr>
        <dsp:cNvPr id="0" name=""/>
        <dsp:cNvSpPr/>
      </dsp:nvSpPr>
      <dsp:spPr>
        <a:xfrm>
          <a:off x="0" y="3480149"/>
          <a:ext cx="5816750" cy="82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ECFCC-0289-4E30-8356-6365EE70E6E0}">
      <dsp:nvSpPr>
        <dsp:cNvPr id="0" name=""/>
        <dsp:cNvSpPr/>
      </dsp:nvSpPr>
      <dsp:spPr>
        <a:xfrm>
          <a:off x="249032" y="3665380"/>
          <a:ext cx="453229" cy="4527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143164-425A-4544-8C07-C1E9518E0F96}">
      <dsp:nvSpPr>
        <dsp:cNvPr id="0" name=""/>
        <dsp:cNvSpPr/>
      </dsp:nvSpPr>
      <dsp:spPr>
        <a:xfrm>
          <a:off x="951294" y="3480149"/>
          <a:ext cx="4808314" cy="92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8" tIns="98018" rIns="98018" bIns="98018" numCol="1" spcCol="1270" anchor="ctr" anchorCtr="0">
          <a:noAutofit/>
        </a:bodyPr>
        <a:lstStyle/>
        <a:p>
          <a:pPr marL="0" lvl="0" indent="0" algn="l" defTabSz="622300">
            <a:lnSpc>
              <a:spcPct val="100000"/>
            </a:lnSpc>
            <a:spcBef>
              <a:spcPct val="0"/>
            </a:spcBef>
            <a:spcAft>
              <a:spcPct val="35000"/>
            </a:spcAft>
            <a:buNone/>
          </a:pPr>
          <a:r>
            <a:rPr lang="fr-FR" sz="1400" b="1" i="0" kern="1200"/>
            <a:t>Santé et recherche :</a:t>
          </a:r>
          <a:r>
            <a:rPr lang="fr-FR" sz="1400" b="0" i="0" kern="1200"/>
            <a:t> Dans le domaine médical, la Data Science facilite l'identification de schémas de maladies, l'élaboration de traitements et la prévention des épidémies.</a:t>
          </a:r>
          <a:endParaRPr lang="en-US" sz="1400" kern="1200"/>
        </a:p>
      </dsp:txBody>
      <dsp:txXfrm>
        <a:off x="951294" y="3480149"/>
        <a:ext cx="4808314" cy="926154"/>
      </dsp:txXfrm>
    </dsp:sp>
    <dsp:sp modelId="{8240BC01-2E89-4FED-B3EC-558192F3738B}">
      <dsp:nvSpPr>
        <dsp:cNvPr id="0" name=""/>
        <dsp:cNvSpPr/>
      </dsp:nvSpPr>
      <dsp:spPr>
        <a:xfrm>
          <a:off x="0" y="4637842"/>
          <a:ext cx="5816750" cy="8232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BF956-2A91-4FDE-A93E-50040E4EF203}">
      <dsp:nvSpPr>
        <dsp:cNvPr id="0" name=""/>
        <dsp:cNvSpPr/>
      </dsp:nvSpPr>
      <dsp:spPr>
        <a:xfrm>
          <a:off x="249032" y="4823073"/>
          <a:ext cx="453229" cy="4527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BA7BE-2CBC-4CA2-8461-A87EEB442FDA}">
      <dsp:nvSpPr>
        <dsp:cNvPr id="0" name=""/>
        <dsp:cNvSpPr/>
      </dsp:nvSpPr>
      <dsp:spPr>
        <a:xfrm>
          <a:off x="951294" y="4637842"/>
          <a:ext cx="4808314" cy="926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18" tIns="98018" rIns="98018" bIns="98018" numCol="1" spcCol="1270" anchor="ctr" anchorCtr="0">
          <a:noAutofit/>
        </a:bodyPr>
        <a:lstStyle/>
        <a:p>
          <a:pPr marL="0" lvl="0" indent="0" algn="l" defTabSz="622300">
            <a:lnSpc>
              <a:spcPct val="100000"/>
            </a:lnSpc>
            <a:spcBef>
              <a:spcPct val="0"/>
            </a:spcBef>
            <a:spcAft>
              <a:spcPct val="35000"/>
            </a:spcAft>
            <a:buNone/>
          </a:pPr>
          <a:r>
            <a:rPr lang="fr-FR" sz="1400" b="1" i="0" kern="1200"/>
            <a:t>Optimisation des opérations :</a:t>
          </a:r>
          <a:r>
            <a:rPr lang="fr-FR" sz="1400" b="0" i="0" kern="1200"/>
            <a:t> Les entreprises utilisent la Data Science pour optimiser leurs processus, améliorant ainsi l'efficacité et la rentabilité.</a:t>
          </a:r>
          <a:endParaRPr lang="en-US" sz="1400" kern="1200"/>
        </a:p>
      </dsp:txBody>
      <dsp:txXfrm>
        <a:off x="951294" y="4637842"/>
        <a:ext cx="4808314" cy="926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787E7E-5AA5-4CA9-93A1-5C20A76B4A8E}">
      <dsp:nvSpPr>
        <dsp:cNvPr id="0" name=""/>
        <dsp:cNvSpPr/>
      </dsp:nvSpPr>
      <dsp:spPr>
        <a:xfrm>
          <a:off x="0" y="583958"/>
          <a:ext cx="10268712" cy="10780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E58D0-A774-42F0-8116-182781E83550}">
      <dsp:nvSpPr>
        <dsp:cNvPr id="0" name=""/>
        <dsp:cNvSpPr/>
      </dsp:nvSpPr>
      <dsp:spPr>
        <a:xfrm>
          <a:off x="326118" y="826526"/>
          <a:ext cx="592942" cy="592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27F8B3-EF85-4EE4-8779-3D4B83970747}">
      <dsp:nvSpPr>
        <dsp:cNvPr id="0" name=""/>
        <dsp:cNvSpPr/>
      </dsp:nvSpPr>
      <dsp:spPr>
        <a:xfrm>
          <a:off x="1245179" y="583958"/>
          <a:ext cx="9023532" cy="1078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97" tIns="114097" rIns="114097" bIns="114097" numCol="1" spcCol="1270" anchor="ctr" anchorCtr="0">
          <a:noAutofit/>
        </a:bodyPr>
        <a:lstStyle/>
        <a:p>
          <a:pPr marL="0" lvl="0" indent="0" algn="l" defTabSz="1066800">
            <a:lnSpc>
              <a:spcPct val="100000"/>
            </a:lnSpc>
            <a:spcBef>
              <a:spcPct val="0"/>
            </a:spcBef>
            <a:spcAft>
              <a:spcPct val="35000"/>
            </a:spcAft>
            <a:buNone/>
          </a:pPr>
          <a:r>
            <a:rPr lang="fr-FR" sz="2400" b="0" i="0" kern="1200"/>
            <a:t>Définir les hypothèses préliminaires concernant les relations entre les variables et les facteurs qui pourraient influencer les résultats.</a:t>
          </a:r>
          <a:endParaRPr lang="en-US" sz="2400" kern="1200"/>
        </a:p>
      </dsp:txBody>
      <dsp:txXfrm>
        <a:off x="1245179" y="583958"/>
        <a:ext cx="9023532" cy="1078077"/>
      </dsp:txXfrm>
    </dsp:sp>
    <dsp:sp modelId="{967A0B71-55DF-4616-89B5-5DB4CAA38CEC}">
      <dsp:nvSpPr>
        <dsp:cNvPr id="0" name=""/>
        <dsp:cNvSpPr/>
      </dsp:nvSpPr>
      <dsp:spPr>
        <a:xfrm>
          <a:off x="0" y="1931555"/>
          <a:ext cx="10268712" cy="10780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04C3-8BEB-47A8-8BF1-4F7B346F8B9F}">
      <dsp:nvSpPr>
        <dsp:cNvPr id="0" name=""/>
        <dsp:cNvSpPr/>
      </dsp:nvSpPr>
      <dsp:spPr>
        <a:xfrm>
          <a:off x="326118" y="2174123"/>
          <a:ext cx="592942" cy="592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412F2-2080-4509-8A06-22D91B3B2624}">
      <dsp:nvSpPr>
        <dsp:cNvPr id="0" name=""/>
        <dsp:cNvSpPr/>
      </dsp:nvSpPr>
      <dsp:spPr>
        <a:xfrm>
          <a:off x="1245179" y="1931555"/>
          <a:ext cx="9023532" cy="1078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097" tIns="114097" rIns="114097" bIns="114097" numCol="1" spcCol="1270" anchor="ctr" anchorCtr="0">
          <a:noAutofit/>
        </a:bodyPr>
        <a:lstStyle/>
        <a:p>
          <a:pPr marL="0" lvl="0" indent="0" algn="l" defTabSz="1066800">
            <a:lnSpc>
              <a:spcPct val="100000"/>
            </a:lnSpc>
            <a:spcBef>
              <a:spcPct val="0"/>
            </a:spcBef>
            <a:spcAft>
              <a:spcPct val="35000"/>
            </a:spcAft>
            <a:buNone/>
          </a:pPr>
          <a:r>
            <a:rPr lang="fr-FR" sz="2400" b="0" i="0" kern="1200"/>
            <a:t>Identifier les limitations potentielles des données ou du processus d'analyse qui pourraient affecter les résultats.</a:t>
          </a:r>
          <a:endParaRPr lang="en-US" sz="2400" kern="1200"/>
        </a:p>
      </dsp:txBody>
      <dsp:txXfrm>
        <a:off x="1245179" y="1931555"/>
        <a:ext cx="9023532" cy="107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5ED4C-C739-4FC3-B46F-B6036986F921}">
      <dsp:nvSpPr>
        <dsp:cNvPr id="0" name=""/>
        <dsp:cNvSpPr/>
      </dsp:nvSpPr>
      <dsp:spPr>
        <a:xfrm>
          <a:off x="0" y="530339"/>
          <a:ext cx="10267950" cy="9790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B71EA-721E-4F7E-871C-A477CA6F6F93}">
      <dsp:nvSpPr>
        <dsp:cNvPr id="0" name=""/>
        <dsp:cNvSpPr/>
      </dsp:nvSpPr>
      <dsp:spPr>
        <a:xfrm>
          <a:off x="296174" y="750634"/>
          <a:ext cx="538498" cy="5384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088005-C990-4BA3-AE7C-02B22D556FA2}">
      <dsp:nvSpPr>
        <dsp:cNvPr id="0" name=""/>
        <dsp:cNvSpPr/>
      </dsp:nvSpPr>
      <dsp:spPr>
        <a:xfrm>
          <a:off x="1130847" y="530339"/>
          <a:ext cx="9137102" cy="979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20" tIns="103620" rIns="103620" bIns="103620" numCol="1" spcCol="1270" anchor="ctr" anchorCtr="0">
          <a:noAutofit/>
        </a:bodyPr>
        <a:lstStyle/>
        <a:p>
          <a:pPr marL="0" lvl="0" indent="0" algn="l" defTabSz="1066800">
            <a:lnSpc>
              <a:spcPct val="100000"/>
            </a:lnSpc>
            <a:spcBef>
              <a:spcPct val="0"/>
            </a:spcBef>
            <a:spcAft>
              <a:spcPct val="35000"/>
            </a:spcAft>
            <a:buNone/>
          </a:pPr>
          <a:r>
            <a:rPr lang="fr-FR" sz="2400" b="0" i="0" kern="1200"/>
            <a:t>Examiner les sources de données disponibles et comprendre leur qualité, leur cohérence et leur pertinence par rapport au problème.</a:t>
          </a:r>
          <a:endParaRPr lang="en-US" sz="2400" kern="1200"/>
        </a:p>
      </dsp:txBody>
      <dsp:txXfrm>
        <a:off x="1130847" y="530339"/>
        <a:ext cx="9137102" cy="979088"/>
      </dsp:txXfrm>
    </dsp:sp>
    <dsp:sp modelId="{BA599251-33C9-44FF-8E19-78AFA18D27DB}">
      <dsp:nvSpPr>
        <dsp:cNvPr id="0" name=""/>
        <dsp:cNvSpPr/>
      </dsp:nvSpPr>
      <dsp:spPr>
        <a:xfrm>
          <a:off x="0" y="1754200"/>
          <a:ext cx="10267950" cy="97908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FD5E5-ED79-4CB5-97B2-98AE0B18ABBF}">
      <dsp:nvSpPr>
        <dsp:cNvPr id="0" name=""/>
        <dsp:cNvSpPr/>
      </dsp:nvSpPr>
      <dsp:spPr>
        <a:xfrm>
          <a:off x="296174" y="1974495"/>
          <a:ext cx="538498" cy="5384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0027E-54F3-482E-8036-D7CB299C112D}">
      <dsp:nvSpPr>
        <dsp:cNvPr id="0" name=""/>
        <dsp:cNvSpPr/>
      </dsp:nvSpPr>
      <dsp:spPr>
        <a:xfrm>
          <a:off x="1130847" y="1754200"/>
          <a:ext cx="9137102" cy="979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20" tIns="103620" rIns="103620" bIns="103620" numCol="1" spcCol="1270" anchor="ctr" anchorCtr="0">
          <a:noAutofit/>
        </a:bodyPr>
        <a:lstStyle/>
        <a:p>
          <a:pPr marL="0" lvl="0" indent="0" algn="l" defTabSz="1066800">
            <a:lnSpc>
              <a:spcPct val="100000"/>
            </a:lnSpc>
            <a:spcBef>
              <a:spcPct val="0"/>
            </a:spcBef>
            <a:spcAft>
              <a:spcPct val="35000"/>
            </a:spcAft>
            <a:buNone/>
          </a:pPr>
          <a:r>
            <a:rPr lang="fr-FR" sz="2400" b="0" i="0" kern="1200"/>
            <a:t>Identifier les lacunes dans les données et les éventuelles erreurs ou incohérences.</a:t>
          </a:r>
          <a:endParaRPr lang="en-US" sz="2400" kern="1200"/>
        </a:p>
      </dsp:txBody>
      <dsp:txXfrm>
        <a:off x="1130847" y="1754200"/>
        <a:ext cx="9137102" cy="979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B9773-8773-4D5C-A517-10F6CB445BB0}">
      <dsp:nvSpPr>
        <dsp:cNvPr id="0" name=""/>
        <dsp:cNvSpPr/>
      </dsp:nvSpPr>
      <dsp:spPr>
        <a:xfrm>
          <a:off x="0" y="438"/>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E5F1A-809E-4A70-A75D-7BA6AB3EC36A}">
      <dsp:nvSpPr>
        <dsp:cNvPr id="0" name=""/>
        <dsp:cNvSpPr/>
      </dsp:nvSpPr>
      <dsp:spPr>
        <a:xfrm>
          <a:off x="0" y="438"/>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Accès Gratuit aux Ressources de Calcul </a:t>
          </a:r>
          <a:endParaRPr lang="en-US" sz="1900" kern="1200"/>
        </a:p>
      </dsp:txBody>
      <dsp:txXfrm>
        <a:off x="0" y="438"/>
        <a:ext cx="10268712" cy="399190"/>
      </dsp:txXfrm>
    </dsp:sp>
    <dsp:sp modelId="{506CFF81-F2A5-41D9-BD1D-3EAAFDF04692}">
      <dsp:nvSpPr>
        <dsp:cNvPr id="0" name=""/>
        <dsp:cNvSpPr/>
      </dsp:nvSpPr>
      <dsp:spPr>
        <a:xfrm>
          <a:off x="0" y="399629"/>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DEA8E-C938-4F0E-8441-706CC0852128}">
      <dsp:nvSpPr>
        <dsp:cNvPr id="0" name=""/>
        <dsp:cNvSpPr/>
      </dsp:nvSpPr>
      <dsp:spPr>
        <a:xfrm>
          <a:off x="0" y="399629"/>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Pas d'Installation Requise </a:t>
          </a:r>
          <a:endParaRPr lang="en-US" sz="1900" kern="1200"/>
        </a:p>
      </dsp:txBody>
      <dsp:txXfrm>
        <a:off x="0" y="399629"/>
        <a:ext cx="10268712" cy="399190"/>
      </dsp:txXfrm>
    </dsp:sp>
    <dsp:sp modelId="{0D37FC0B-957D-48D3-ACAD-C79A788FA536}">
      <dsp:nvSpPr>
        <dsp:cNvPr id="0" name=""/>
        <dsp:cNvSpPr/>
      </dsp:nvSpPr>
      <dsp:spPr>
        <a:xfrm>
          <a:off x="0" y="798819"/>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63E10D-B557-42C4-9A62-7BEBE104CF84}">
      <dsp:nvSpPr>
        <dsp:cNvPr id="0" name=""/>
        <dsp:cNvSpPr/>
      </dsp:nvSpPr>
      <dsp:spPr>
        <a:xfrm>
          <a:off x="0" y="798819"/>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Intégration à Google Drive</a:t>
          </a:r>
          <a:endParaRPr lang="en-US" sz="1900" kern="1200"/>
        </a:p>
      </dsp:txBody>
      <dsp:txXfrm>
        <a:off x="0" y="798819"/>
        <a:ext cx="10268712" cy="399190"/>
      </dsp:txXfrm>
    </dsp:sp>
    <dsp:sp modelId="{3D85D569-282D-4EA0-8045-C3F521FE75D9}">
      <dsp:nvSpPr>
        <dsp:cNvPr id="0" name=""/>
        <dsp:cNvSpPr/>
      </dsp:nvSpPr>
      <dsp:spPr>
        <a:xfrm>
          <a:off x="0" y="1198010"/>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E0C704-BC59-48E5-812E-E0DFF8E64E93}">
      <dsp:nvSpPr>
        <dsp:cNvPr id="0" name=""/>
        <dsp:cNvSpPr/>
      </dsp:nvSpPr>
      <dsp:spPr>
        <a:xfrm>
          <a:off x="0" y="1198010"/>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Notebooks Interactifs </a:t>
          </a:r>
          <a:endParaRPr lang="en-US" sz="1900" kern="1200"/>
        </a:p>
      </dsp:txBody>
      <dsp:txXfrm>
        <a:off x="0" y="1198010"/>
        <a:ext cx="10268712" cy="399190"/>
      </dsp:txXfrm>
    </dsp:sp>
    <dsp:sp modelId="{9456233B-D6A4-42D3-937E-5E5343FEF7E3}">
      <dsp:nvSpPr>
        <dsp:cNvPr id="0" name=""/>
        <dsp:cNvSpPr/>
      </dsp:nvSpPr>
      <dsp:spPr>
        <a:xfrm>
          <a:off x="0" y="1597200"/>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E6322B-03A4-4B44-BBAB-0F2E8C26CD53}">
      <dsp:nvSpPr>
        <dsp:cNvPr id="0" name=""/>
        <dsp:cNvSpPr/>
      </dsp:nvSpPr>
      <dsp:spPr>
        <a:xfrm>
          <a:off x="0" y="1597200"/>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Accès aux Bibliothèques Populaires</a:t>
          </a:r>
          <a:endParaRPr lang="en-US" sz="1900" kern="1200"/>
        </a:p>
      </dsp:txBody>
      <dsp:txXfrm>
        <a:off x="0" y="1597200"/>
        <a:ext cx="10268712" cy="399190"/>
      </dsp:txXfrm>
    </dsp:sp>
    <dsp:sp modelId="{4EDAA7EE-95AC-4A8C-9D0F-81FA7CD4D977}">
      <dsp:nvSpPr>
        <dsp:cNvPr id="0" name=""/>
        <dsp:cNvSpPr/>
      </dsp:nvSpPr>
      <dsp:spPr>
        <a:xfrm>
          <a:off x="0" y="1996391"/>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3982F-492E-4E28-B3B3-B07A2EE031CC}">
      <dsp:nvSpPr>
        <dsp:cNvPr id="0" name=""/>
        <dsp:cNvSpPr/>
      </dsp:nvSpPr>
      <dsp:spPr>
        <a:xfrm>
          <a:off x="0" y="1996391"/>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Partage Facile</a:t>
          </a:r>
          <a:endParaRPr lang="en-US" sz="1900" kern="1200"/>
        </a:p>
      </dsp:txBody>
      <dsp:txXfrm>
        <a:off x="0" y="1996391"/>
        <a:ext cx="10268712" cy="399190"/>
      </dsp:txXfrm>
    </dsp:sp>
    <dsp:sp modelId="{5416CCDC-8B25-4BE7-A20C-9120569826F9}">
      <dsp:nvSpPr>
        <dsp:cNvPr id="0" name=""/>
        <dsp:cNvSpPr/>
      </dsp:nvSpPr>
      <dsp:spPr>
        <a:xfrm>
          <a:off x="0" y="2395581"/>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38EA1C-C252-4E88-9FC1-09564786BA59}">
      <dsp:nvSpPr>
        <dsp:cNvPr id="0" name=""/>
        <dsp:cNvSpPr/>
      </dsp:nvSpPr>
      <dsp:spPr>
        <a:xfrm>
          <a:off x="0" y="2395581"/>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Pré-installation des Dépendances</a:t>
          </a:r>
          <a:endParaRPr lang="en-US" sz="1900" kern="1200"/>
        </a:p>
      </dsp:txBody>
      <dsp:txXfrm>
        <a:off x="0" y="2395581"/>
        <a:ext cx="10268712" cy="399190"/>
      </dsp:txXfrm>
    </dsp:sp>
    <dsp:sp modelId="{4B90489B-F5A0-4EC3-B4AD-17AB90605966}">
      <dsp:nvSpPr>
        <dsp:cNvPr id="0" name=""/>
        <dsp:cNvSpPr/>
      </dsp:nvSpPr>
      <dsp:spPr>
        <a:xfrm>
          <a:off x="0" y="2794772"/>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FDE972-6530-4DD3-91D9-B1EE8510E4D9}">
      <dsp:nvSpPr>
        <dsp:cNvPr id="0" name=""/>
        <dsp:cNvSpPr/>
      </dsp:nvSpPr>
      <dsp:spPr>
        <a:xfrm>
          <a:off x="0" y="2794772"/>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Support pour GPU et TPU</a:t>
          </a:r>
          <a:endParaRPr lang="en-US" sz="1900" kern="1200"/>
        </a:p>
      </dsp:txBody>
      <dsp:txXfrm>
        <a:off x="0" y="2794772"/>
        <a:ext cx="10268712" cy="399190"/>
      </dsp:txXfrm>
    </dsp:sp>
    <dsp:sp modelId="{024061A4-F21F-4A83-95B1-11052D58F8A7}">
      <dsp:nvSpPr>
        <dsp:cNvPr id="0" name=""/>
        <dsp:cNvSpPr/>
      </dsp:nvSpPr>
      <dsp:spPr>
        <a:xfrm>
          <a:off x="0" y="3193962"/>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30195-0BCC-4D1E-9336-F96F6BB0EA90}">
      <dsp:nvSpPr>
        <dsp:cNvPr id="0" name=""/>
        <dsp:cNvSpPr/>
      </dsp:nvSpPr>
      <dsp:spPr>
        <a:xfrm>
          <a:off x="0" y="3193962"/>
          <a:ext cx="10268712" cy="399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a:t>Plateforme Évolutive</a:t>
          </a:r>
          <a:endParaRPr lang="en-US" sz="1900" kern="1200"/>
        </a:p>
      </dsp:txBody>
      <dsp:txXfrm>
        <a:off x="0" y="3193962"/>
        <a:ext cx="10268712" cy="399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4190C-36E8-4E5C-8015-9CD71F2C8F53}">
      <dsp:nvSpPr>
        <dsp:cNvPr id="0" name=""/>
        <dsp:cNvSpPr/>
      </dsp:nvSpPr>
      <dsp:spPr>
        <a:xfrm>
          <a:off x="0" y="0"/>
          <a:ext cx="8728405" cy="107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b="0" i="0" kern="1200"/>
            <a:t>L'importation de données en Python est une étape cruciale dans l'analyse de données et la science des données. </a:t>
          </a:r>
          <a:endParaRPr lang="en-US" sz="2300" kern="1200"/>
        </a:p>
      </dsp:txBody>
      <dsp:txXfrm>
        <a:off x="31576" y="31576"/>
        <a:ext cx="7565075" cy="1014925"/>
      </dsp:txXfrm>
    </dsp:sp>
    <dsp:sp modelId="{E7EFDDBE-8B74-46CE-B586-690CB5ABAB1F}">
      <dsp:nvSpPr>
        <dsp:cNvPr id="0" name=""/>
        <dsp:cNvSpPr/>
      </dsp:nvSpPr>
      <dsp:spPr>
        <a:xfrm>
          <a:off x="770153" y="1257757"/>
          <a:ext cx="8728405" cy="107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kern="1200"/>
            <a:t>Vérifier le format du dataset (excel, csv, pdf, word, image…)</a:t>
          </a:r>
          <a:endParaRPr lang="en-US" sz="2300" kern="1200"/>
        </a:p>
      </dsp:txBody>
      <dsp:txXfrm>
        <a:off x="801729" y="1289333"/>
        <a:ext cx="7194349" cy="1014925"/>
      </dsp:txXfrm>
    </dsp:sp>
    <dsp:sp modelId="{598FCE1D-64BD-48C6-9990-C6B6479B95EE}">
      <dsp:nvSpPr>
        <dsp:cNvPr id="0" name=""/>
        <dsp:cNvSpPr/>
      </dsp:nvSpPr>
      <dsp:spPr>
        <a:xfrm>
          <a:off x="1540306" y="2515514"/>
          <a:ext cx="8728405" cy="1078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fr-FR" sz="2300" b="0" i="0" kern="1200"/>
            <a:t>Utiliser pandas ( </a:t>
          </a:r>
          <a:r>
            <a:rPr lang="fr-FR" sz="2300" b="0" i="0" u="sng" kern="1200"/>
            <a:t>travailler dans un format dataframe</a:t>
          </a:r>
          <a:r>
            <a:rPr lang="fr-FR" sz="2300" b="0" i="0" kern="1200"/>
            <a:t>)</a:t>
          </a:r>
          <a:endParaRPr lang="en-US" sz="2300" kern="1200"/>
        </a:p>
      </dsp:txBody>
      <dsp:txXfrm>
        <a:off x="1571882" y="2547090"/>
        <a:ext cx="7194349" cy="1014925"/>
      </dsp:txXfrm>
    </dsp:sp>
    <dsp:sp modelId="{784F8D9D-55C6-4547-99E6-F9F4EA680783}">
      <dsp:nvSpPr>
        <dsp:cNvPr id="0" name=""/>
        <dsp:cNvSpPr/>
      </dsp:nvSpPr>
      <dsp:spPr>
        <a:xfrm>
          <a:off x="8027654" y="817542"/>
          <a:ext cx="700750" cy="7007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185323" y="817542"/>
        <a:ext cx="385412" cy="527314"/>
      </dsp:txXfrm>
    </dsp:sp>
    <dsp:sp modelId="{EE8F319D-86A5-44C8-B996-D75BC69B75C2}">
      <dsp:nvSpPr>
        <dsp:cNvPr id="0" name=""/>
        <dsp:cNvSpPr/>
      </dsp:nvSpPr>
      <dsp:spPr>
        <a:xfrm>
          <a:off x="8797808" y="2068112"/>
          <a:ext cx="700750" cy="7007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955477" y="2068112"/>
        <a:ext cx="385412" cy="5273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D27A2-1894-4CBD-84B1-8F0C5745D4C6}">
      <dsp:nvSpPr>
        <dsp:cNvPr id="0" name=""/>
        <dsp:cNvSpPr/>
      </dsp:nvSpPr>
      <dsp:spPr>
        <a:xfrm>
          <a:off x="0" y="525"/>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A5E698-22DA-4C53-BAB7-14E04D4D4282}">
      <dsp:nvSpPr>
        <dsp:cNvPr id="0" name=""/>
        <dsp:cNvSpPr/>
      </dsp:nvSpPr>
      <dsp:spPr>
        <a:xfrm>
          <a:off x="0" y="525"/>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Calculer le rapport entre deux variables, comme le rapport entre le revenu et les dépenses d'une personne.</a:t>
          </a:r>
          <a:endParaRPr lang="en-US" sz="1800" kern="1200"/>
        </a:p>
      </dsp:txBody>
      <dsp:txXfrm>
        <a:off x="0" y="525"/>
        <a:ext cx="11635409" cy="614516"/>
      </dsp:txXfrm>
    </dsp:sp>
    <dsp:sp modelId="{0522522B-E13D-4073-BDED-ECD15DDBB64A}">
      <dsp:nvSpPr>
        <dsp:cNvPr id="0" name=""/>
        <dsp:cNvSpPr/>
      </dsp:nvSpPr>
      <dsp:spPr>
        <a:xfrm>
          <a:off x="0" y="615041"/>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33A47-61E3-4E1C-ABCB-3DA032FB2838}">
      <dsp:nvSpPr>
        <dsp:cNvPr id="0" name=""/>
        <dsp:cNvSpPr/>
      </dsp:nvSpPr>
      <dsp:spPr>
        <a:xfrm>
          <a:off x="0" y="615041"/>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Extraire le jour de la semaine à partir d'une colonne "Date" et créer une variable "Jour de la semaine".</a:t>
          </a:r>
          <a:endParaRPr lang="en-US" sz="1800" kern="1200"/>
        </a:p>
      </dsp:txBody>
      <dsp:txXfrm>
        <a:off x="0" y="615041"/>
        <a:ext cx="11635409" cy="614516"/>
      </dsp:txXfrm>
    </dsp:sp>
    <dsp:sp modelId="{E47C05F2-1541-4FEE-98B3-C96813B66680}">
      <dsp:nvSpPr>
        <dsp:cNvPr id="0" name=""/>
        <dsp:cNvSpPr/>
      </dsp:nvSpPr>
      <dsp:spPr>
        <a:xfrm>
          <a:off x="0" y="1229558"/>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88A27-65DB-4242-A903-81C2CB72E0D7}">
      <dsp:nvSpPr>
        <dsp:cNvPr id="0" name=""/>
        <dsp:cNvSpPr/>
      </dsp:nvSpPr>
      <dsp:spPr>
        <a:xfrm>
          <a:off x="0" y="1229558"/>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Prendre le logarithme d'une variable de revenu pour réduire l'effet des valeurs extrêmes et rendre la distribution plus proche de la normale.</a:t>
          </a:r>
          <a:endParaRPr lang="en-US" sz="1800" kern="1200"/>
        </a:p>
      </dsp:txBody>
      <dsp:txXfrm>
        <a:off x="0" y="1229558"/>
        <a:ext cx="11635409" cy="614516"/>
      </dsp:txXfrm>
    </dsp:sp>
    <dsp:sp modelId="{8E0AF21B-5CE2-400D-8615-660B2D26A116}">
      <dsp:nvSpPr>
        <dsp:cNvPr id="0" name=""/>
        <dsp:cNvSpPr/>
      </dsp:nvSpPr>
      <dsp:spPr>
        <a:xfrm>
          <a:off x="0" y="1844075"/>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21E71-8339-4636-BA6F-3C825F8692C7}">
      <dsp:nvSpPr>
        <dsp:cNvPr id="0" name=""/>
        <dsp:cNvSpPr/>
      </dsp:nvSpPr>
      <dsp:spPr>
        <a:xfrm>
          <a:off x="0" y="1844075"/>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Utiliser le schéma TF-IDF (Term Frequency-Inverse Document Frequency) pour transformer des documents textuels en vecteurs numériques exploitables pour l'analyse.</a:t>
          </a:r>
          <a:endParaRPr lang="en-US" sz="1800" kern="1200"/>
        </a:p>
      </dsp:txBody>
      <dsp:txXfrm>
        <a:off x="0" y="1844075"/>
        <a:ext cx="11635409" cy="614516"/>
      </dsp:txXfrm>
    </dsp:sp>
    <dsp:sp modelId="{AA0FDD91-D494-478A-8617-2EC95B66DD68}">
      <dsp:nvSpPr>
        <dsp:cNvPr id="0" name=""/>
        <dsp:cNvSpPr/>
      </dsp:nvSpPr>
      <dsp:spPr>
        <a:xfrm>
          <a:off x="0" y="2458591"/>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DA0C5E-A24C-4578-B6FC-E103640ACDAC}">
      <dsp:nvSpPr>
        <dsp:cNvPr id="0" name=""/>
        <dsp:cNvSpPr/>
      </dsp:nvSpPr>
      <dsp:spPr>
        <a:xfrm>
          <a:off x="0" y="2458591"/>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Compter le nombre de fois qu'un certain mot apparaît dans un document pour créer une variable de fréquence de ce mot.</a:t>
          </a:r>
          <a:endParaRPr lang="en-US" sz="1800" kern="1200"/>
        </a:p>
      </dsp:txBody>
      <dsp:txXfrm>
        <a:off x="0" y="2458591"/>
        <a:ext cx="11635409" cy="614516"/>
      </dsp:txXfrm>
    </dsp:sp>
    <dsp:sp modelId="{E3B6C1DB-DB6D-4D4C-8F63-DF9A210474E1}">
      <dsp:nvSpPr>
        <dsp:cNvPr id="0" name=""/>
        <dsp:cNvSpPr/>
      </dsp:nvSpPr>
      <dsp:spPr>
        <a:xfrm>
          <a:off x="0" y="3073108"/>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FA9BC5-6DFD-4747-ABD6-244840188D86}">
      <dsp:nvSpPr>
        <dsp:cNvPr id="0" name=""/>
        <dsp:cNvSpPr/>
      </dsp:nvSpPr>
      <dsp:spPr>
        <a:xfrm>
          <a:off x="0" y="3073108"/>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Diviser des données de température en intervalles (bins) pour créer une variable catégorielle représentant les niveaux de température, comme "Froid", "Tempéré" et "Chaud".</a:t>
          </a:r>
          <a:endParaRPr lang="en-US" sz="1800" kern="1200"/>
        </a:p>
      </dsp:txBody>
      <dsp:txXfrm>
        <a:off x="0" y="3073108"/>
        <a:ext cx="11635409" cy="614516"/>
      </dsp:txXfrm>
    </dsp:sp>
    <dsp:sp modelId="{E426DC38-4739-445C-ADB7-80B731F0A82B}">
      <dsp:nvSpPr>
        <dsp:cNvPr id="0" name=""/>
        <dsp:cNvSpPr/>
      </dsp:nvSpPr>
      <dsp:spPr>
        <a:xfrm>
          <a:off x="0" y="3687625"/>
          <a:ext cx="1163540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F5033-1C16-46B0-BC04-5AEBBD4A5E1E}">
      <dsp:nvSpPr>
        <dsp:cNvPr id="0" name=""/>
        <dsp:cNvSpPr/>
      </dsp:nvSpPr>
      <dsp:spPr>
        <a:xfrm>
          <a:off x="0" y="3687625"/>
          <a:ext cx="11635409" cy="614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fr-FR" sz="1800" kern="1200" baseline="0"/>
            <a:t>Dans l'analyse de données de vente, créer une variable "Volume d'achat" qui mesure la quantité totale achetée par un client sur une période donnée.</a:t>
          </a:r>
          <a:endParaRPr lang="en-US" sz="1800" kern="1200"/>
        </a:p>
      </dsp:txBody>
      <dsp:txXfrm>
        <a:off x="0" y="3687625"/>
        <a:ext cx="11635409" cy="614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DCFC1-6994-45AC-B93B-9D2E8141B864}">
      <dsp:nvSpPr>
        <dsp:cNvPr id="0" name=""/>
        <dsp:cNvSpPr/>
      </dsp:nvSpPr>
      <dsp:spPr>
        <a:xfrm>
          <a:off x="0" y="410"/>
          <a:ext cx="10267950" cy="9610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DED70F-24D6-4FA7-94D7-752B802C64BC}">
      <dsp:nvSpPr>
        <dsp:cNvPr id="0" name=""/>
        <dsp:cNvSpPr/>
      </dsp:nvSpPr>
      <dsp:spPr>
        <a:xfrm>
          <a:off x="290710" y="216641"/>
          <a:ext cx="528564" cy="528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1B6B5C-C772-4046-87AC-99E125A478B3}">
      <dsp:nvSpPr>
        <dsp:cNvPr id="0" name=""/>
        <dsp:cNvSpPr/>
      </dsp:nvSpPr>
      <dsp:spPr>
        <a:xfrm>
          <a:off x="1109985" y="410"/>
          <a:ext cx="9157964" cy="96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09" tIns="101709" rIns="101709" bIns="101709" numCol="1" spcCol="1270" anchor="ctr" anchorCtr="0">
          <a:noAutofit/>
        </a:bodyPr>
        <a:lstStyle/>
        <a:p>
          <a:pPr marL="0" lvl="0" indent="0" algn="l" defTabSz="1111250">
            <a:lnSpc>
              <a:spcPct val="100000"/>
            </a:lnSpc>
            <a:spcBef>
              <a:spcPct val="0"/>
            </a:spcBef>
            <a:spcAft>
              <a:spcPct val="35000"/>
            </a:spcAft>
            <a:buNone/>
          </a:pPr>
          <a:r>
            <a:rPr lang="fr-FR" sz="2500" b="0" i="0" kern="1200" baseline="0"/>
            <a:t>La data visualisation est définie comme un processus permettant de représenter graphiquement des données. </a:t>
          </a:r>
          <a:endParaRPr lang="en-US" sz="2500" kern="1200"/>
        </a:p>
      </dsp:txBody>
      <dsp:txXfrm>
        <a:off x="1109985" y="410"/>
        <a:ext cx="9157964" cy="961026"/>
      </dsp:txXfrm>
    </dsp:sp>
    <dsp:sp modelId="{8E6AFB82-69B6-48B8-9452-614E2055361D}">
      <dsp:nvSpPr>
        <dsp:cNvPr id="0" name=""/>
        <dsp:cNvSpPr/>
      </dsp:nvSpPr>
      <dsp:spPr>
        <a:xfrm>
          <a:off x="0" y="1201693"/>
          <a:ext cx="10267950" cy="9610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DF7B3-C773-4869-A7AD-1CBFEF8FC8BD}">
      <dsp:nvSpPr>
        <dsp:cNvPr id="0" name=""/>
        <dsp:cNvSpPr/>
      </dsp:nvSpPr>
      <dsp:spPr>
        <a:xfrm>
          <a:off x="290710" y="1417924"/>
          <a:ext cx="528564" cy="528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67E90-BEB9-4783-BDC3-A70A3F2B397F}">
      <dsp:nvSpPr>
        <dsp:cNvPr id="0" name=""/>
        <dsp:cNvSpPr/>
      </dsp:nvSpPr>
      <dsp:spPr>
        <a:xfrm>
          <a:off x="1109985" y="1201693"/>
          <a:ext cx="9157964" cy="96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09" tIns="101709" rIns="101709" bIns="101709" numCol="1" spcCol="1270" anchor="ctr" anchorCtr="0">
          <a:noAutofit/>
        </a:bodyPr>
        <a:lstStyle/>
        <a:p>
          <a:pPr marL="0" lvl="0" indent="0" algn="l" defTabSz="1111250">
            <a:lnSpc>
              <a:spcPct val="100000"/>
            </a:lnSpc>
            <a:spcBef>
              <a:spcPct val="0"/>
            </a:spcBef>
            <a:spcAft>
              <a:spcPct val="35000"/>
            </a:spcAft>
            <a:buNone/>
          </a:pPr>
          <a:r>
            <a:rPr lang="fr-FR" sz="2500" b="0" i="0" kern="1200" baseline="0"/>
            <a:t>Elle permet de traiter et d’analyser des données complexes afin de mieux les cerner. </a:t>
          </a:r>
          <a:endParaRPr lang="en-US" sz="2500" kern="1200"/>
        </a:p>
      </dsp:txBody>
      <dsp:txXfrm>
        <a:off x="1109985" y="1201693"/>
        <a:ext cx="9157964" cy="961026"/>
      </dsp:txXfrm>
    </dsp:sp>
    <dsp:sp modelId="{18D0E0B9-DE59-46A1-B54F-477919C378AC}">
      <dsp:nvSpPr>
        <dsp:cNvPr id="0" name=""/>
        <dsp:cNvSpPr/>
      </dsp:nvSpPr>
      <dsp:spPr>
        <a:xfrm>
          <a:off x="0" y="2402976"/>
          <a:ext cx="10267950" cy="96102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9E529-F410-403E-AD48-45F31A36134E}">
      <dsp:nvSpPr>
        <dsp:cNvPr id="0" name=""/>
        <dsp:cNvSpPr/>
      </dsp:nvSpPr>
      <dsp:spPr>
        <a:xfrm>
          <a:off x="290710" y="2619207"/>
          <a:ext cx="528564" cy="528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D5DD56-BB1B-4329-8AC6-0E106B2BD44B}">
      <dsp:nvSpPr>
        <dsp:cNvPr id="0" name=""/>
        <dsp:cNvSpPr/>
      </dsp:nvSpPr>
      <dsp:spPr>
        <a:xfrm>
          <a:off x="1109985" y="2402976"/>
          <a:ext cx="9157964" cy="961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09" tIns="101709" rIns="101709" bIns="101709" numCol="1" spcCol="1270" anchor="ctr" anchorCtr="0">
          <a:noAutofit/>
        </a:bodyPr>
        <a:lstStyle/>
        <a:p>
          <a:pPr marL="0" lvl="0" indent="0" algn="l" defTabSz="1111250">
            <a:lnSpc>
              <a:spcPct val="100000"/>
            </a:lnSpc>
            <a:spcBef>
              <a:spcPct val="0"/>
            </a:spcBef>
            <a:spcAft>
              <a:spcPct val="35000"/>
            </a:spcAft>
            <a:buNone/>
          </a:pPr>
          <a:r>
            <a:rPr lang="fr-FR" sz="2500" b="0" i="0" kern="1200" baseline="0"/>
            <a:t>Ces représentations graphiques peuvent être sous forme de diagrammes, tableaux, graphiques, cartes et bien plus encore.</a:t>
          </a:r>
          <a:endParaRPr lang="en-US" sz="2500" kern="1200"/>
        </a:p>
      </dsp:txBody>
      <dsp:txXfrm>
        <a:off x="1109985" y="2402976"/>
        <a:ext cx="9157964" cy="9610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08366-F903-472B-AB7E-6F307293967A}" type="datetimeFigureOut">
              <a:rPr lang="fr-FR" smtClean="0"/>
              <a:t>15/08/2023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EFBE7-A75F-4D6A-B849-82D4D4A4EE49}" type="slidenum">
              <a:rPr lang="fr-FR" smtClean="0"/>
              <a:t>‹N°›</a:t>
            </a:fld>
            <a:endParaRPr lang="fr-FR"/>
          </a:p>
        </p:txBody>
      </p:sp>
    </p:spTree>
    <p:extLst>
      <p:ext uri="{BB962C8B-B14F-4D97-AF65-F5344CB8AC3E}">
        <p14:creationId xmlns:p14="http://schemas.microsoft.com/office/powerpoint/2010/main" val="133960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a:t>
            </a:fld>
            <a:endParaRPr lang="fr-FR"/>
          </a:p>
        </p:txBody>
      </p:sp>
    </p:spTree>
    <p:extLst>
      <p:ext uri="{BB962C8B-B14F-4D97-AF65-F5344CB8AC3E}">
        <p14:creationId xmlns:p14="http://schemas.microsoft.com/office/powerpoint/2010/main" val="782829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16</a:t>
            </a:fld>
            <a:endParaRPr lang="fr-FR"/>
          </a:p>
        </p:txBody>
      </p:sp>
    </p:spTree>
    <p:extLst>
      <p:ext uri="{BB962C8B-B14F-4D97-AF65-F5344CB8AC3E}">
        <p14:creationId xmlns:p14="http://schemas.microsoft.com/office/powerpoint/2010/main" val="530174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17</a:t>
            </a:fld>
            <a:endParaRPr lang="fr-FR"/>
          </a:p>
        </p:txBody>
      </p:sp>
    </p:spTree>
    <p:extLst>
      <p:ext uri="{BB962C8B-B14F-4D97-AF65-F5344CB8AC3E}">
        <p14:creationId xmlns:p14="http://schemas.microsoft.com/office/powerpoint/2010/main" val="4264699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18</a:t>
            </a:fld>
            <a:endParaRPr lang="fr-FR"/>
          </a:p>
        </p:txBody>
      </p:sp>
    </p:spTree>
    <p:extLst>
      <p:ext uri="{BB962C8B-B14F-4D97-AF65-F5344CB8AC3E}">
        <p14:creationId xmlns:p14="http://schemas.microsoft.com/office/powerpoint/2010/main" val="3609945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19</a:t>
            </a:fld>
            <a:endParaRPr lang="fr-FR"/>
          </a:p>
        </p:txBody>
      </p:sp>
    </p:spTree>
    <p:extLst>
      <p:ext uri="{BB962C8B-B14F-4D97-AF65-F5344CB8AC3E}">
        <p14:creationId xmlns:p14="http://schemas.microsoft.com/office/powerpoint/2010/main" val="1765330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20</a:t>
            </a:fld>
            <a:endParaRPr lang="fr-FR"/>
          </a:p>
        </p:txBody>
      </p:sp>
    </p:spTree>
    <p:extLst>
      <p:ext uri="{BB962C8B-B14F-4D97-AF65-F5344CB8AC3E}">
        <p14:creationId xmlns:p14="http://schemas.microsoft.com/office/powerpoint/2010/main" val="1515505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22</a:t>
            </a:fld>
            <a:endParaRPr lang="fr-FR"/>
          </a:p>
        </p:txBody>
      </p:sp>
    </p:spTree>
    <p:extLst>
      <p:ext uri="{BB962C8B-B14F-4D97-AF65-F5344CB8AC3E}">
        <p14:creationId xmlns:p14="http://schemas.microsoft.com/office/powerpoint/2010/main" val="327863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24</a:t>
            </a:fld>
            <a:endParaRPr lang="fr-FR"/>
          </a:p>
        </p:txBody>
      </p:sp>
    </p:spTree>
    <p:extLst>
      <p:ext uri="{BB962C8B-B14F-4D97-AF65-F5344CB8AC3E}">
        <p14:creationId xmlns:p14="http://schemas.microsoft.com/office/powerpoint/2010/main" val="169778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26</a:t>
            </a:fld>
            <a:endParaRPr lang="fr-FR"/>
          </a:p>
        </p:txBody>
      </p:sp>
    </p:spTree>
    <p:extLst>
      <p:ext uri="{BB962C8B-B14F-4D97-AF65-F5344CB8AC3E}">
        <p14:creationId xmlns:p14="http://schemas.microsoft.com/office/powerpoint/2010/main" val="915615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27</a:t>
            </a:fld>
            <a:endParaRPr lang="fr-FR"/>
          </a:p>
        </p:txBody>
      </p:sp>
    </p:spTree>
    <p:extLst>
      <p:ext uri="{BB962C8B-B14F-4D97-AF65-F5344CB8AC3E}">
        <p14:creationId xmlns:p14="http://schemas.microsoft.com/office/powerpoint/2010/main" val="3357568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28</a:t>
            </a:fld>
            <a:endParaRPr lang="fr-FR"/>
          </a:p>
        </p:txBody>
      </p:sp>
    </p:spTree>
    <p:extLst>
      <p:ext uri="{BB962C8B-B14F-4D97-AF65-F5344CB8AC3E}">
        <p14:creationId xmlns:p14="http://schemas.microsoft.com/office/powerpoint/2010/main" val="3736076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a:t>
            </a:fld>
            <a:endParaRPr lang="fr-FR"/>
          </a:p>
        </p:txBody>
      </p:sp>
    </p:spTree>
    <p:extLst>
      <p:ext uri="{BB962C8B-B14F-4D97-AF65-F5344CB8AC3E}">
        <p14:creationId xmlns:p14="http://schemas.microsoft.com/office/powerpoint/2010/main" val="3454076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30</a:t>
            </a:fld>
            <a:endParaRPr lang="fr-FR"/>
          </a:p>
        </p:txBody>
      </p:sp>
    </p:spTree>
    <p:extLst>
      <p:ext uri="{BB962C8B-B14F-4D97-AF65-F5344CB8AC3E}">
        <p14:creationId xmlns:p14="http://schemas.microsoft.com/office/powerpoint/2010/main" val="2311474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31</a:t>
            </a:fld>
            <a:endParaRPr lang="fr-FR"/>
          </a:p>
        </p:txBody>
      </p:sp>
    </p:spTree>
    <p:extLst>
      <p:ext uri="{BB962C8B-B14F-4D97-AF65-F5344CB8AC3E}">
        <p14:creationId xmlns:p14="http://schemas.microsoft.com/office/powerpoint/2010/main" val="4172463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32</a:t>
            </a:fld>
            <a:endParaRPr lang="fr-FR"/>
          </a:p>
        </p:txBody>
      </p:sp>
    </p:spTree>
    <p:extLst>
      <p:ext uri="{BB962C8B-B14F-4D97-AF65-F5344CB8AC3E}">
        <p14:creationId xmlns:p14="http://schemas.microsoft.com/office/powerpoint/2010/main" val="337031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33</a:t>
            </a:fld>
            <a:endParaRPr lang="fr-FR"/>
          </a:p>
        </p:txBody>
      </p:sp>
    </p:spTree>
    <p:extLst>
      <p:ext uri="{BB962C8B-B14F-4D97-AF65-F5344CB8AC3E}">
        <p14:creationId xmlns:p14="http://schemas.microsoft.com/office/powerpoint/2010/main" val="402688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34</a:t>
            </a:fld>
            <a:endParaRPr lang="fr-FR"/>
          </a:p>
        </p:txBody>
      </p:sp>
    </p:spTree>
    <p:extLst>
      <p:ext uri="{BB962C8B-B14F-4D97-AF65-F5344CB8AC3E}">
        <p14:creationId xmlns:p14="http://schemas.microsoft.com/office/powerpoint/2010/main" val="9197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r>
              <a:rPr lang="fr-FR" dirty="0"/>
            </a:br>
            <a:endParaRPr lang="fr-FR" b="0" i="0" dirty="0">
              <a:solidFill>
                <a:srgbClr val="374151"/>
              </a:solidFill>
              <a:effectLst/>
              <a:latin typeface="Söhne"/>
            </a:endParaRPr>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35</a:t>
            </a:fld>
            <a:endParaRPr lang="fr-FR"/>
          </a:p>
        </p:txBody>
      </p:sp>
    </p:spTree>
    <p:extLst>
      <p:ext uri="{BB962C8B-B14F-4D97-AF65-F5344CB8AC3E}">
        <p14:creationId xmlns:p14="http://schemas.microsoft.com/office/powerpoint/2010/main" val="3583179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36</a:t>
            </a:fld>
            <a:endParaRPr lang="fr-FR"/>
          </a:p>
        </p:txBody>
      </p:sp>
    </p:spTree>
    <p:extLst>
      <p:ext uri="{BB962C8B-B14F-4D97-AF65-F5344CB8AC3E}">
        <p14:creationId xmlns:p14="http://schemas.microsoft.com/office/powerpoint/2010/main" val="2594478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37</a:t>
            </a:fld>
            <a:endParaRPr lang="fr-FR"/>
          </a:p>
        </p:txBody>
      </p:sp>
    </p:spTree>
    <p:extLst>
      <p:ext uri="{BB962C8B-B14F-4D97-AF65-F5344CB8AC3E}">
        <p14:creationId xmlns:p14="http://schemas.microsoft.com/office/powerpoint/2010/main" val="667088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38</a:t>
            </a:fld>
            <a:endParaRPr lang="fr-FR"/>
          </a:p>
        </p:txBody>
      </p:sp>
    </p:spTree>
    <p:extLst>
      <p:ext uri="{BB962C8B-B14F-4D97-AF65-F5344CB8AC3E}">
        <p14:creationId xmlns:p14="http://schemas.microsoft.com/office/powerpoint/2010/main" val="795617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39</a:t>
            </a:fld>
            <a:endParaRPr lang="fr-FR"/>
          </a:p>
        </p:txBody>
      </p:sp>
    </p:spTree>
    <p:extLst>
      <p:ext uri="{BB962C8B-B14F-4D97-AF65-F5344CB8AC3E}">
        <p14:creationId xmlns:p14="http://schemas.microsoft.com/office/powerpoint/2010/main" val="81224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5</a:t>
            </a:fld>
            <a:endParaRPr lang="fr-FR"/>
          </a:p>
        </p:txBody>
      </p:sp>
    </p:spTree>
    <p:extLst>
      <p:ext uri="{BB962C8B-B14F-4D97-AF65-F5344CB8AC3E}">
        <p14:creationId xmlns:p14="http://schemas.microsoft.com/office/powerpoint/2010/main" val="866282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40</a:t>
            </a:fld>
            <a:endParaRPr lang="fr-FR"/>
          </a:p>
        </p:txBody>
      </p:sp>
    </p:spTree>
    <p:extLst>
      <p:ext uri="{BB962C8B-B14F-4D97-AF65-F5344CB8AC3E}">
        <p14:creationId xmlns:p14="http://schemas.microsoft.com/office/powerpoint/2010/main" val="1792684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43</a:t>
            </a:fld>
            <a:endParaRPr lang="fr-FR"/>
          </a:p>
        </p:txBody>
      </p:sp>
    </p:spTree>
    <p:extLst>
      <p:ext uri="{BB962C8B-B14F-4D97-AF65-F5344CB8AC3E}">
        <p14:creationId xmlns:p14="http://schemas.microsoft.com/office/powerpoint/2010/main" val="134943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7</a:t>
            </a:fld>
            <a:endParaRPr lang="fr-FR"/>
          </a:p>
        </p:txBody>
      </p:sp>
    </p:spTree>
    <p:extLst>
      <p:ext uri="{BB962C8B-B14F-4D97-AF65-F5344CB8AC3E}">
        <p14:creationId xmlns:p14="http://schemas.microsoft.com/office/powerpoint/2010/main" val="316879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9</a:t>
            </a:fld>
            <a:endParaRPr lang="fr-FR"/>
          </a:p>
        </p:txBody>
      </p:sp>
    </p:spTree>
    <p:extLst>
      <p:ext uri="{BB962C8B-B14F-4D97-AF65-F5344CB8AC3E}">
        <p14:creationId xmlns:p14="http://schemas.microsoft.com/office/powerpoint/2010/main" val="2543217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10</a:t>
            </a:fld>
            <a:endParaRPr lang="fr-FR"/>
          </a:p>
        </p:txBody>
      </p:sp>
    </p:spTree>
    <p:extLst>
      <p:ext uri="{BB962C8B-B14F-4D97-AF65-F5344CB8AC3E}">
        <p14:creationId xmlns:p14="http://schemas.microsoft.com/office/powerpoint/2010/main" val="2418183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12</a:t>
            </a:fld>
            <a:endParaRPr lang="fr-FR"/>
          </a:p>
        </p:txBody>
      </p:sp>
    </p:spTree>
    <p:extLst>
      <p:ext uri="{BB962C8B-B14F-4D97-AF65-F5344CB8AC3E}">
        <p14:creationId xmlns:p14="http://schemas.microsoft.com/office/powerpoint/2010/main" val="3049123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13</a:t>
            </a:fld>
            <a:endParaRPr lang="fr-FR"/>
          </a:p>
        </p:txBody>
      </p:sp>
    </p:spTree>
    <p:extLst>
      <p:ext uri="{BB962C8B-B14F-4D97-AF65-F5344CB8AC3E}">
        <p14:creationId xmlns:p14="http://schemas.microsoft.com/office/powerpoint/2010/main" val="2325215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14</a:t>
            </a:fld>
            <a:endParaRPr lang="fr-FR"/>
          </a:p>
        </p:txBody>
      </p:sp>
    </p:spTree>
    <p:extLst>
      <p:ext uri="{BB962C8B-B14F-4D97-AF65-F5344CB8AC3E}">
        <p14:creationId xmlns:p14="http://schemas.microsoft.com/office/powerpoint/2010/main" val="813831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51023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7622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2510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82613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89023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9911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427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8889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50036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97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791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8/15/2023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93037571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linkedin.com/in/anne-francine-martin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colab.research.google.com/?utm_source=scs-index" TargetMode="External"/><Relationship Id="rId3" Type="http://schemas.openxmlformats.org/officeDocument/2006/relationships/diagramLayout" Target="../diagrams/layout5.xml"/><Relationship Id="rId7" Type="http://schemas.openxmlformats.org/officeDocument/2006/relationships/image" Target="../media/image4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Maths And Science Formulae">
            <a:extLst>
              <a:ext uri="{FF2B5EF4-FFF2-40B4-BE49-F238E27FC236}">
                <a16:creationId xmlns:a16="http://schemas.microsoft.com/office/drawing/2014/main" id="{60A6F821-E445-F44A-7428-365B8CD95E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86DA2BD-6C41-99F3-5635-706E39E7B41D}"/>
              </a:ext>
            </a:extLst>
          </p:cNvPr>
          <p:cNvSpPr>
            <a:spLocks noGrp="1"/>
          </p:cNvSpPr>
          <p:nvPr>
            <p:ph type="ctrTitle"/>
          </p:nvPr>
        </p:nvSpPr>
        <p:spPr>
          <a:xfrm>
            <a:off x="961644" y="4675366"/>
            <a:ext cx="10268712" cy="846223"/>
          </a:xfrm>
        </p:spPr>
        <p:txBody>
          <a:bodyPr anchor="b">
            <a:normAutofit/>
          </a:bodyPr>
          <a:lstStyle/>
          <a:p>
            <a:r>
              <a:rPr lang="fr-FR" sz="5400" dirty="0">
                <a:solidFill>
                  <a:srgbClr val="FFFFFF"/>
                </a:solidFill>
              </a:rPr>
              <a:t>Machine Learning</a:t>
            </a:r>
          </a:p>
        </p:txBody>
      </p:sp>
      <p:sp>
        <p:nvSpPr>
          <p:cNvPr id="3" name="Sous-titre 2">
            <a:extLst>
              <a:ext uri="{FF2B5EF4-FFF2-40B4-BE49-F238E27FC236}">
                <a16:creationId xmlns:a16="http://schemas.microsoft.com/office/drawing/2014/main" id="{AE071B12-65F3-C0D4-6271-37CD9D8F1613}"/>
              </a:ext>
            </a:extLst>
          </p:cNvPr>
          <p:cNvSpPr>
            <a:spLocks noGrp="1"/>
          </p:cNvSpPr>
          <p:nvPr>
            <p:ph type="subTitle" idx="1"/>
          </p:nvPr>
        </p:nvSpPr>
        <p:spPr>
          <a:xfrm>
            <a:off x="961644" y="5545443"/>
            <a:ext cx="10268712" cy="513449"/>
          </a:xfrm>
        </p:spPr>
        <p:txBody>
          <a:bodyPr anchor="t">
            <a:normAutofit/>
          </a:bodyPr>
          <a:lstStyle/>
          <a:p>
            <a:r>
              <a:rPr lang="fr-FR" sz="2400" dirty="0"/>
              <a:t>Anne Francine Martins </a:t>
            </a:r>
          </a:p>
        </p:txBody>
      </p:sp>
    </p:spTree>
    <p:extLst>
      <p:ext uri="{BB962C8B-B14F-4D97-AF65-F5344CB8AC3E}">
        <p14:creationId xmlns:p14="http://schemas.microsoft.com/office/powerpoint/2010/main" val="41449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2399C-B383-A077-E2AD-4BF01CE05D4A}"/>
              </a:ext>
            </a:extLst>
          </p:cNvPr>
          <p:cNvSpPr>
            <a:spLocks noGrp="1"/>
          </p:cNvSpPr>
          <p:nvPr>
            <p:ph type="title"/>
          </p:nvPr>
        </p:nvSpPr>
        <p:spPr/>
        <p:txBody>
          <a:bodyPr>
            <a:normAutofit fontScale="90000"/>
          </a:bodyPr>
          <a:lstStyle/>
          <a:p>
            <a:r>
              <a:rPr lang="fr-FR" dirty="0"/>
              <a:t>2. Hypothèses et Limitations :</a:t>
            </a:r>
          </a:p>
        </p:txBody>
      </p:sp>
      <p:graphicFrame>
        <p:nvGraphicFramePr>
          <p:cNvPr id="5" name="Espace réservé du contenu 2">
            <a:extLst>
              <a:ext uri="{FF2B5EF4-FFF2-40B4-BE49-F238E27FC236}">
                <a16:creationId xmlns:a16="http://schemas.microsoft.com/office/drawing/2014/main" id="{A6CD098C-383C-BCCB-6441-E87C9EED9BA1}"/>
              </a:ext>
            </a:extLst>
          </p:cNvPr>
          <p:cNvGraphicFramePr>
            <a:graphicFrameLocks noGrp="1"/>
          </p:cNvGraphicFramePr>
          <p:nvPr>
            <p:ph idx="1"/>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81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4DE0CAF-7892-142B-E83D-F42BCDEC56D8}"/>
              </a:ext>
            </a:extLst>
          </p:cNvPr>
          <p:cNvSpPr>
            <a:spLocks noGrp="1"/>
          </p:cNvSpPr>
          <p:nvPr>
            <p:ph type="title"/>
          </p:nvPr>
        </p:nvSpPr>
        <p:spPr>
          <a:xfrm>
            <a:off x="960120" y="5029200"/>
            <a:ext cx="10268712" cy="1327554"/>
          </a:xfrm>
        </p:spPr>
        <p:txBody>
          <a:bodyPr>
            <a:normAutofit/>
          </a:bodyPr>
          <a:lstStyle/>
          <a:p>
            <a:r>
              <a:rPr lang="fr-FR"/>
              <a:t>3. Données Disponibles :</a:t>
            </a:r>
          </a:p>
        </p:txBody>
      </p:sp>
      <p:graphicFrame>
        <p:nvGraphicFramePr>
          <p:cNvPr id="5" name="Espace réservé du contenu 2">
            <a:extLst>
              <a:ext uri="{FF2B5EF4-FFF2-40B4-BE49-F238E27FC236}">
                <a16:creationId xmlns:a16="http://schemas.microsoft.com/office/drawing/2014/main" id="{1804FC03-824E-51A9-72BC-4B6A1DE42780}"/>
              </a:ext>
            </a:extLst>
          </p:cNvPr>
          <p:cNvGraphicFramePr>
            <a:graphicFrameLocks noGrp="1"/>
          </p:cNvGraphicFramePr>
          <p:nvPr>
            <p:ph idx="1"/>
            <p:extLst>
              <p:ext uri="{D42A27DB-BD31-4B8C-83A1-F6EECF244321}">
                <p14:modId xmlns:p14="http://schemas.microsoft.com/office/powerpoint/2010/main" val="3872645184"/>
              </p:ext>
            </p:extLst>
          </p:nvPr>
        </p:nvGraphicFramePr>
        <p:xfrm>
          <a:off x="960438" y="828135"/>
          <a:ext cx="10267950" cy="3263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1012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7F3B31-78E9-0684-2CEA-872612125334}"/>
              </a:ext>
            </a:extLst>
          </p:cNvPr>
          <p:cNvSpPr>
            <a:spLocks noGrp="1"/>
          </p:cNvSpPr>
          <p:nvPr>
            <p:ph type="title"/>
          </p:nvPr>
        </p:nvSpPr>
        <p:spPr>
          <a:xfrm>
            <a:off x="960120" y="317814"/>
            <a:ext cx="10268712" cy="1700784"/>
          </a:xfrm>
        </p:spPr>
        <p:txBody>
          <a:bodyPr>
            <a:normAutofit/>
          </a:bodyPr>
          <a:lstStyle/>
          <a:p>
            <a:r>
              <a:rPr lang="fr-FR" dirty="0"/>
              <a:t>4. Public Cible : </a:t>
            </a:r>
          </a:p>
        </p:txBody>
      </p:sp>
      <p:sp>
        <p:nvSpPr>
          <p:cNvPr id="3" name="Espace réservé du contenu 2">
            <a:extLst>
              <a:ext uri="{FF2B5EF4-FFF2-40B4-BE49-F238E27FC236}">
                <a16:creationId xmlns:a16="http://schemas.microsoft.com/office/drawing/2014/main" id="{DEA74975-429A-DB8E-1609-59BF874FAD92}"/>
              </a:ext>
            </a:extLst>
          </p:cNvPr>
          <p:cNvSpPr>
            <a:spLocks noGrp="1"/>
          </p:cNvSpPr>
          <p:nvPr>
            <p:ph idx="1"/>
          </p:nvPr>
        </p:nvSpPr>
        <p:spPr>
          <a:xfrm>
            <a:off x="960120" y="2784144"/>
            <a:ext cx="5782586" cy="2264990"/>
          </a:xfrm>
        </p:spPr>
        <p:txBody>
          <a:bodyPr anchor="t">
            <a:normAutofit/>
          </a:bodyPr>
          <a:lstStyle/>
          <a:p>
            <a:pPr algn="just"/>
            <a:r>
              <a:rPr lang="fr-FR" b="0" i="0" dirty="0">
                <a:effectLst/>
                <a:latin typeface="Söhne"/>
              </a:rPr>
              <a:t>Identifier les parties prenantes qui utiliseront les résultats de l'analyse et comprendre leurs besoins spécifiques en termes d'informations et de présentation</a:t>
            </a:r>
            <a:endParaRPr lang="fr-FR" dirty="0"/>
          </a:p>
        </p:txBody>
      </p:sp>
      <p:pic>
        <p:nvPicPr>
          <p:cNvPr id="7" name="Graphic 6" descr="Questions">
            <a:extLst>
              <a:ext uri="{FF2B5EF4-FFF2-40B4-BE49-F238E27FC236}">
                <a16:creationId xmlns:a16="http://schemas.microsoft.com/office/drawing/2014/main" id="{155CBAC6-AEC0-C405-C34B-4184EE3FD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403284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3F48A6-C263-2671-8647-41F712CEF777}"/>
              </a:ext>
            </a:extLst>
          </p:cNvPr>
          <p:cNvSpPr>
            <a:spLocks noGrp="1"/>
          </p:cNvSpPr>
          <p:nvPr>
            <p:ph type="title"/>
          </p:nvPr>
        </p:nvSpPr>
        <p:spPr>
          <a:xfrm>
            <a:off x="960120" y="317814"/>
            <a:ext cx="10268712" cy="1700784"/>
          </a:xfrm>
        </p:spPr>
        <p:txBody>
          <a:bodyPr>
            <a:normAutofit/>
          </a:bodyPr>
          <a:lstStyle/>
          <a:p>
            <a:r>
              <a:rPr lang="fr-FR" dirty="0"/>
              <a:t>5. Métriques de Succès :</a:t>
            </a:r>
          </a:p>
        </p:txBody>
      </p:sp>
      <p:pic>
        <p:nvPicPr>
          <p:cNvPr id="7" name="Graphic 6" descr="Jauge">
            <a:extLst>
              <a:ext uri="{FF2B5EF4-FFF2-40B4-BE49-F238E27FC236}">
                <a16:creationId xmlns:a16="http://schemas.microsoft.com/office/drawing/2014/main" id="{D01E7352-2061-FE59-2182-CF75AB45A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999" y="2835777"/>
            <a:ext cx="3307372" cy="3307372"/>
          </a:xfrm>
          <a:prstGeom prst="rect">
            <a:avLst/>
          </a:prstGeom>
        </p:spPr>
      </p:pic>
      <p:sp>
        <p:nvSpPr>
          <p:cNvPr id="3" name="Espace réservé du contenu 2">
            <a:extLst>
              <a:ext uri="{FF2B5EF4-FFF2-40B4-BE49-F238E27FC236}">
                <a16:creationId xmlns:a16="http://schemas.microsoft.com/office/drawing/2014/main" id="{9566D43F-FB7F-7DA3-72D1-15412A667DA1}"/>
              </a:ext>
            </a:extLst>
          </p:cNvPr>
          <p:cNvSpPr>
            <a:spLocks noGrp="1"/>
          </p:cNvSpPr>
          <p:nvPr>
            <p:ph idx="1"/>
          </p:nvPr>
        </p:nvSpPr>
        <p:spPr>
          <a:xfrm>
            <a:off x="5296240" y="2835776"/>
            <a:ext cx="6392177" cy="3274183"/>
          </a:xfrm>
        </p:spPr>
        <p:txBody>
          <a:bodyPr anchor="ctr">
            <a:normAutofit/>
          </a:bodyPr>
          <a:lstStyle/>
          <a:p>
            <a:pPr marL="457200" indent="-457200" algn="just">
              <a:buFont typeface="Arial" panose="020B0604020202020204" pitchFamily="34" charset="0"/>
              <a:buChar char="•"/>
            </a:pPr>
            <a:r>
              <a:rPr lang="fr-FR" dirty="0"/>
              <a:t>Définir les mesures qui seront utilisées pour évaluer le succès des solutions proposées.</a:t>
            </a:r>
          </a:p>
          <a:p>
            <a:pPr marL="457200" indent="-457200" algn="just">
              <a:buFont typeface="Arial" panose="020B0604020202020204" pitchFamily="34" charset="0"/>
              <a:buChar char="•"/>
            </a:pPr>
            <a:r>
              <a:rPr lang="fr-FR" dirty="0"/>
              <a:t>Ces métriques peuvent être liées à des objectifs commerciaux, à la qualité des prédictions ou à d'autres aspects pertinents.</a:t>
            </a:r>
          </a:p>
        </p:txBody>
      </p:sp>
    </p:spTree>
    <p:extLst>
      <p:ext uri="{BB962C8B-B14F-4D97-AF65-F5344CB8AC3E}">
        <p14:creationId xmlns:p14="http://schemas.microsoft.com/office/powerpoint/2010/main" val="1657503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B8A843-E76E-803A-12D3-2F7EF5F29588}"/>
              </a:ext>
            </a:extLst>
          </p:cNvPr>
          <p:cNvSpPr>
            <a:spLocks noGrp="1"/>
          </p:cNvSpPr>
          <p:nvPr>
            <p:ph type="title"/>
          </p:nvPr>
        </p:nvSpPr>
        <p:spPr>
          <a:xfrm>
            <a:off x="960120" y="317814"/>
            <a:ext cx="10268712" cy="1700784"/>
          </a:xfrm>
        </p:spPr>
        <p:txBody>
          <a:bodyPr>
            <a:normAutofit/>
          </a:bodyPr>
          <a:lstStyle/>
          <a:p>
            <a:r>
              <a:rPr lang="fr-FR" sz="5600"/>
              <a:t>6. Contraintes et Impératifs :</a:t>
            </a:r>
          </a:p>
        </p:txBody>
      </p:sp>
      <p:pic>
        <p:nvPicPr>
          <p:cNvPr id="7" name="Graphic 6" descr="Ordinateur portable sécurisé">
            <a:extLst>
              <a:ext uri="{FF2B5EF4-FFF2-40B4-BE49-F238E27FC236}">
                <a16:creationId xmlns:a16="http://schemas.microsoft.com/office/drawing/2014/main" id="{1063BA68-3F43-F928-6493-31BE1598BB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999" y="2835777"/>
            <a:ext cx="3307372" cy="3307372"/>
          </a:xfrm>
          <a:prstGeom prst="rect">
            <a:avLst/>
          </a:prstGeom>
        </p:spPr>
      </p:pic>
      <p:sp>
        <p:nvSpPr>
          <p:cNvPr id="3" name="Espace réservé du contenu 2">
            <a:extLst>
              <a:ext uri="{FF2B5EF4-FFF2-40B4-BE49-F238E27FC236}">
                <a16:creationId xmlns:a16="http://schemas.microsoft.com/office/drawing/2014/main" id="{7CABC5A3-9AFB-91A8-51F0-159363338077}"/>
              </a:ext>
            </a:extLst>
          </p:cNvPr>
          <p:cNvSpPr>
            <a:spLocks noGrp="1"/>
          </p:cNvSpPr>
          <p:nvPr>
            <p:ph idx="1"/>
          </p:nvPr>
        </p:nvSpPr>
        <p:spPr>
          <a:xfrm>
            <a:off x="5296240" y="2835776"/>
            <a:ext cx="5932591" cy="3274183"/>
          </a:xfrm>
        </p:spPr>
        <p:txBody>
          <a:bodyPr anchor="ctr">
            <a:normAutofit/>
          </a:bodyPr>
          <a:lstStyle/>
          <a:p>
            <a:pPr algn="just"/>
            <a:r>
              <a:rPr lang="fr-FR" dirty="0"/>
              <a:t>Prendre en compte les contraintes techniques, budgétaires et temporelles qui pourraient influencer les choix d'analyse et de modélisation.</a:t>
            </a:r>
          </a:p>
        </p:txBody>
      </p:sp>
    </p:spTree>
    <p:extLst>
      <p:ext uri="{BB962C8B-B14F-4D97-AF65-F5344CB8AC3E}">
        <p14:creationId xmlns:p14="http://schemas.microsoft.com/office/powerpoint/2010/main" val="3959203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25" name="Rectangle 922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Projet Data: Les 5 étapes cruciales by DataScientest">
            <a:extLst>
              <a:ext uri="{FF2B5EF4-FFF2-40B4-BE49-F238E27FC236}">
                <a16:creationId xmlns:a16="http://schemas.microsoft.com/office/drawing/2014/main" id="{C216B976-5BC1-8F03-A00F-899F90AEEAF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88" r="802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673E1DD-1EF5-ADEB-8C13-632422097633}"/>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a:solidFill>
                  <a:srgbClr val="FFFFFF"/>
                </a:solidFill>
              </a:rPr>
              <a:t>Projet Data Science</a:t>
            </a:r>
          </a:p>
        </p:txBody>
      </p:sp>
    </p:spTree>
    <p:extLst>
      <p:ext uri="{BB962C8B-B14F-4D97-AF65-F5344CB8AC3E}">
        <p14:creationId xmlns:p14="http://schemas.microsoft.com/office/powerpoint/2010/main" val="248572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D4A09093-CCC5-5BE8-80D6-BBEF8EBF81B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19828" y="1131510"/>
            <a:ext cx="8752344" cy="459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3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DCAEDF-667C-BAE2-D4DA-B88CB5FECA0D}"/>
              </a:ext>
            </a:extLst>
          </p:cNvPr>
          <p:cNvSpPr>
            <a:spLocks noGrp="1"/>
          </p:cNvSpPr>
          <p:nvPr>
            <p:ph type="title"/>
          </p:nvPr>
        </p:nvSpPr>
        <p:spPr>
          <a:xfrm>
            <a:off x="960120" y="5029200"/>
            <a:ext cx="10268712" cy="1327554"/>
          </a:xfrm>
        </p:spPr>
        <p:txBody>
          <a:bodyPr>
            <a:normAutofit/>
          </a:bodyPr>
          <a:lstStyle/>
          <a:p>
            <a:r>
              <a:rPr lang="fr-FR" sz="4100" b="1" i="0">
                <a:effectLst/>
                <a:latin typeface="Inter"/>
              </a:rPr>
              <a:t>Étape 1 : Collecte de la donnée</a:t>
            </a:r>
            <a:br>
              <a:rPr lang="fr-FR" sz="4100" b="1" i="0">
                <a:effectLst/>
                <a:latin typeface="Inter"/>
              </a:rPr>
            </a:br>
            <a:endParaRPr lang="fr-FR" sz="4100"/>
          </a:p>
        </p:txBody>
      </p:sp>
      <p:pic>
        <p:nvPicPr>
          <p:cNvPr id="2050" name="Picture 2">
            <a:extLst>
              <a:ext uri="{FF2B5EF4-FFF2-40B4-BE49-F238E27FC236}">
                <a16:creationId xmlns:a16="http://schemas.microsoft.com/office/drawing/2014/main" id="{788933CF-1B8C-8FDA-C50C-A45BEF0634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5875" y="501246"/>
            <a:ext cx="10946045" cy="376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18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DCAEDF-667C-BAE2-D4DA-B88CB5FECA0D}"/>
              </a:ext>
            </a:extLst>
          </p:cNvPr>
          <p:cNvSpPr>
            <a:spLocks noGrp="1"/>
          </p:cNvSpPr>
          <p:nvPr>
            <p:ph type="title"/>
          </p:nvPr>
        </p:nvSpPr>
        <p:spPr>
          <a:xfrm>
            <a:off x="960120" y="5029200"/>
            <a:ext cx="10268712" cy="1327554"/>
          </a:xfrm>
        </p:spPr>
        <p:txBody>
          <a:bodyPr>
            <a:normAutofit/>
          </a:bodyPr>
          <a:lstStyle/>
          <a:p>
            <a:r>
              <a:rPr lang="fr-FR" sz="4100" b="1" i="0" dirty="0">
                <a:effectLst/>
                <a:latin typeface="Inter"/>
              </a:rPr>
              <a:t>Étape 2 : Collecte de la donnée</a:t>
            </a:r>
            <a:br>
              <a:rPr lang="fr-FR" sz="4100" b="1" i="0" dirty="0">
                <a:effectLst/>
                <a:latin typeface="Inter"/>
              </a:rPr>
            </a:br>
            <a:endParaRPr lang="fr-FR" sz="4100" dirty="0"/>
          </a:p>
        </p:txBody>
      </p:sp>
      <p:pic>
        <p:nvPicPr>
          <p:cNvPr id="3074" name="Picture 2">
            <a:extLst>
              <a:ext uri="{FF2B5EF4-FFF2-40B4-BE49-F238E27FC236}">
                <a16:creationId xmlns:a16="http://schemas.microsoft.com/office/drawing/2014/main" id="{2B56D4B4-53B4-4118-026E-74D305CEB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9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803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DCAEDF-667C-BAE2-D4DA-B88CB5FECA0D}"/>
              </a:ext>
            </a:extLst>
          </p:cNvPr>
          <p:cNvSpPr>
            <a:spLocks noGrp="1"/>
          </p:cNvSpPr>
          <p:nvPr>
            <p:ph type="title"/>
          </p:nvPr>
        </p:nvSpPr>
        <p:spPr>
          <a:xfrm>
            <a:off x="960120" y="5029200"/>
            <a:ext cx="10268712" cy="1327554"/>
          </a:xfrm>
        </p:spPr>
        <p:txBody>
          <a:bodyPr>
            <a:normAutofit/>
          </a:bodyPr>
          <a:lstStyle/>
          <a:p>
            <a:r>
              <a:rPr lang="fr-FR" sz="4100" b="1" i="0" dirty="0">
                <a:effectLst/>
                <a:latin typeface="Inter"/>
              </a:rPr>
              <a:t>Étape 3 : Exploitation de la donnée </a:t>
            </a:r>
            <a:br>
              <a:rPr lang="fr-FR" sz="4100" b="1" i="0" dirty="0">
                <a:effectLst/>
                <a:latin typeface="Inter"/>
              </a:rPr>
            </a:br>
            <a:endParaRPr lang="fr-FR" sz="4100" dirty="0"/>
          </a:p>
        </p:txBody>
      </p:sp>
      <p:pic>
        <p:nvPicPr>
          <p:cNvPr id="4098" name="Picture 2" descr="Exploitation de la donnée">
            <a:extLst>
              <a:ext uri="{FF2B5EF4-FFF2-40B4-BE49-F238E27FC236}">
                <a16:creationId xmlns:a16="http://schemas.microsoft.com/office/drawing/2014/main" id="{8A0ED7AA-7E1A-640B-9433-30BF2B426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9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67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0" name="Rectangle 1434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2" name="Rectangle 1435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83F816A-9AFD-BF02-E607-D0728804E982}"/>
              </a:ext>
            </a:extLst>
          </p:cNvPr>
          <p:cNvSpPr>
            <a:spLocks noGrp="1"/>
          </p:cNvSpPr>
          <p:nvPr>
            <p:ph type="title"/>
          </p:nvPr>
        </p:nvSpPr>
        <p:spPr>
          <a:xfrm>
            <a:off x="960120" y="317814"/>
            <a:ext cx="10268712" cy="1700784"/>
          </a:xfrm>
        </p:spPr>
        <p:txBody>
          <a:bodyPr>
            <a:normAutofit/>
          </a:bodyPr>
          <a:lstStyle/>
          <a:p>
            <a:r>
              <a:rPr lang="fr-FR" dirty="0"/>
              <a:t>About me … </a:t>
            </a:r>
          </a:p>
        </p:txBody>
      </p:sp>
      <p:sp>
        <p:nvSpPr>
          <p:cNvPr id="3" name="Espace réservé du contenu 2">
            <a:extLst>
              <a:ext uri="{FF2B5EF4-FFF2-40B4-BE49-F238E27FC236}">
                <a16:creationId xmlns:a16="http://schemas.microsoft.com/office/drawing/2014/main" id="{C45ECB63-F9C2-45FA-BD8F-DC9B74B1610A}"/>
              </a:ext>
            </a:extLst>
          </p:cNvPr>
          <p:cNvSpPr>
            <a:spLocks noGrp="1"/>
          </p:cNvSpPr>
          <p:nvPr>
            <p:ph idx="1"/>
          </p:nvPr>
        </p:nvSpPr>
        <p:spPr>
          <a:xfrm>
            <a:off x="304800" y="2587752"/>
            <a:ext cx="7231380" cy="3593592"/>
          </a:xfrm>
        </p:spPr>
        <p:txBody>
          <a:bodyPr>
            <a:normAutofit lnSpcReduction="10000"/>
          </a:bodyPr>
          <a:lstStyle/>
          <a:p>
            <a:pPr marL="457200" indent="-457200">
              <a:buFont typeface="Arial" panose="020B0604020202020204" pitchFamily="34" charset="0"/>
              <a:buChar char="•"/>
            </a:pPr>
            <a:r>
              <a:rPr lang="fr-FR" sz="2200" dirty="0"/>
              <a:t>Licence en économie ( économétrie / statistique)</a:t>
            </a:r>
          </a:p>
          <a:p>
            <a:pPr marL="457200" indent="-457200">
              <a:buFont typeface="Arial" panose="020B0604020202020204" pitchFamily="34" charset="0"/>
              <a:buChar char="•"/>
            </a:pPr>
            <a:r>
              <a:rPr lang="fr-FR" sz="2200" dirty="0"/>
              <a:t>Master en recherche opérationnelle (graphes / Statistique multivariée )</a:t>
            </a:r>
          </a:p>
          <a:p>
            <a:pPr marL="457200" indent="-457200">
              <a:buFont typeface="Arial" panose="020B0604020202020204" pitchFamily="34" charset="0"/>
              <a:buChar char="•"/>
            </a:pPr>
            <a:r>
              <a:rPr lang="fr-FR" sz="2200" dirty="0"/>
              <a:t>Doctorat en génie industriel</a:t>
            </a:r>
          </a:p>
          <a:p>
            <a:pPr marL="457200" indent="-457200">
              <a:buFont typeface="Arial" panose="020B0604020202020204" pitchFamily="34" charset="0"/>
              <a:buChar char="•"/>
            </a:pPr>
            <a:r>
              <a:rPr lang="fr-FR" sz="2200" dirty="0"/>
              <a:t>Expertise : NLP / Chatbot , Times séries, recherche opérationnelle et gouvernance de données  </a:t>
            </a:r>
          </a:p>
          <a:p>
            <a:endParaRPr lang="fr-FR" sz="2200" dirty="0"/>
          </a:p>
          <a:p>
            <a:r>
              <a:rPr lang="fr-FR" sz="2200" dirty="0">
                <a:hlinkClick r:id="rId2"/>
              </a:rPr>
              <a:t>https://www.linkedin.com/in/anne-francine-martins/</a:t>
            </a:r>
            <a:endParaRPr lang="fr-FR" sz="2200" dirty="0"/>
          </a:p>
          <a:p>
            <a:endParaRPr lang="fr-FR" sz="2200" dirty="0"/>
          </a:p>
        </p:txBody>
      </p:sp>
      <p:pic>
        <p:nvPicPr>
          <p:cNvPr id="14338" name="Picture 2" descr="Anne Francine Martins, PhD">
            <a:extLst>
              <a:ext uri="{FF2B5EF4-FFF2-40B4-BE49-F238E27FC236}">
                <a16:creationId xmlns:a16="http://schemas.microsoft.com/office/drawing/2014/main" id="{E4689ECB-7E72-1C17-9079-757C8774C8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15"/>
          <a:stretch/>
        </p:blipFill>
        <p:spPr bwMode="auto">
          <a:xfrm>
            <a:off x="7537704" y="2264989"/>
            <a:ext cx="4654296" cy="459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4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DCAEDF-667C-BAE2-D4DA-B88CB5FECA0D}"/>
              </a:ext>
            </a:extLst>
          </p:cNvPr>
          <p:cNvSpPr>
            <a:spLocks noGrp="1"/>
          </p:cNvSpPr>
          <p:nvPr>
            <p:ph type="title"/>
          </p:nvPr>
        </p:nvSpPr>
        <p:spPr>
          <a:xfrm>
            <a:off x="960120" y="5029200"/>
            <a:ext cx="10268712" cy="1327554"/>
          </a:xfrm>
        </p:spPr>
        <p:txBody>
          <a:bodyPr>
            <a:normAutofit/>
          </a:bodyPr>
          <a:lstStyle/>
          <a:p>
            <a:r>
              <a:rPr lang="fr-FR" sz="4100" b="1" i="0" dirty="0">
                <a:effectLst/>
                <a:latin typeface="Inter"/>
              </a:rPr>
              <a:t>Étape 4 :Mise en production</a:t>
            </a:r>
            <a:br>
              <a:rPr lang="fr-FR" sz="4100" b="1" i="0" dirty="0">
                <a:effectLst/>
                <a:latin typeface="Inter"/>
              </a:rPr>
            </a:br>
            <a:endParaRPr lang="fr-FR" sz="4100" dirty="0"/>
          </a:p>
        </p:txBody>
      </p:sp>
      <p:pic>
        <p:nvPicPr>
          <p:cNvPr id="5122" name="Picture 2">
            <a:extLst>
              <a:ext uri="{FF2B5EF4-FFF2-40B4-BE49-F238E27FC236}">
                <a16:creationId xmlns:a16="http://schemas.microsoft.com/office/drawing/2014/main" id="{4F43CBD6-89A5-70D0-6A5C-4CADF219E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46"/>
            <a:ext cx="12192000" cy="4637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E698BCA-D6BD-F194-21AD-9F43352DCF55}"/>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a:t>Outils data Science</a:t>
            </a:r>
          </a:p>
        </p:txBody>
      </p:sp>
      <p:sp useBgFill="1">
        <p:nvSpPr>
          <p:cNvPr id="11277" name="Rectangle 11276">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7B8F4F85-00CF-B850-F3E0-A8CD2C59FA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58450" y="2133511"/>
            <a:ext cx="4519149" cy="259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136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A05B1AD-A457-B7B9-0D30-4061C4955B5D}"/>
              </a:ext>
            </a:extLst>
          </p:cNvPr>
          <p:cNvSpPr>
            <a:spLocks noGrp="1"/>
          </p:cNvSpPr>
          <p:nvPr>
            <p:ph type="title"/>
          </p:nvPr>
        </p:nvSpPr>
        <p:spPr>
          <a:xfrm>
            <a:off x="960120" y="317814"/>
            <a:ext cx="10268712" cy="1700784"/>
          </a:xfrm>
        </p:spPr>
        <p:txBody>
          <a:bodyPr>
            <a:normAutofit/>
          </a:bodyPr>
          <a:lstStyle/>
          <a:p>
            <a:r>
              <a:rPr lang="fr-FR"/>
              <a:t>Phython</a:t>
            </a:r>
            <a:endParaRPr lang="fr-FR" dirty="0"/>
          </a:p>
        </p:txBody>
      </p:sp>
      <p:sp>
        <p:nvSpPr>
          <p:cNvPr id="16" name="Rectangle 10">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au 4">
            <a:extLst>
              <a:ext uri="{FF2B5EF4-FFF2-40B4-BE49-F238E27FC236}">
                <a16:creationId xmlns:a16="http://schemas.microsoft.com/office/drawing/2014/main" id="{1BFD7635-FD09-0916-BCBA-416212EA2D0A}"/>
              </a:ext>
            </a:extLst>
          </p:cNvPr>
          <p:cNvGraphicFramePr>
            <a:graphicFrameLocks noGrp="1"/>
          </p:cNvGraphicFramePr>
          <p:nvPr>
            <p:ph idx="1"/>
            <p:extLst>
              <p:ext uri="{D42A27DB-BD31-4B8C-83A1-F6EECF244321}">
                <p14:modId xmlns:p14="http://schemas.microsoft.com/office/powerpoint/2010/main" val="3819599123"/>
              </p:ext>
            </p:extLst>
          </p:nvPr>
        </p:nvGraphicFramePr>
        <p:xfrm>
          <a:off x="960438" y="3034075"/>
          <a:ext cx="10267950" cy="2414016"/>
        </p:xfrm>
        <a:graphic>
          <a:graphicData uri="http://schemas.openxmlformats.org/drawingml/2006/table">
            <a:tbl>
              <a:tblPr firstRow="1" bandRow="1">
                <a:tableStyleId>{7DF18680-E054-41AD-8BC1-D1AEF772440D}</a:tableStyleId>
              </a:tblPr>
              <a:tblGrid>
                <a:gridCol w="5133975">
                  <a:extLst>
                    <a:ext uri="{9D8B030D-6E8A-4147-A177-3AD203B41FA5}">
                      <a16:colId xmlns:a16="http://schemas.microsoft.com/office/drawing/2014/main" val="142448260"/>
                    </a:ext>
                  </a:extLst>
                </a:gridCol>
                <a:gridCol w="5133975">
                  <a:extLst>
                    <a:ext uri="{9D8B030D-6E8A-4147-A177-3AD203B41FA5}">
                      <a16:colId xmlns:a16="http://schemas.microsoft.com/office/drawing/2014/main" val="3934021118"/>
                    </a:ext>
                  </a:extLst>
                </a:gridCol>
              </a:tblGrid>
              <a:tr h="402336">
                <a:tc>
                  <a:txBody>
                    <a:bodyPr/>
                    <a:lstStyle/>
                    <a:p>
                      <a:r>
                        <a:rPr lang="fr-FR" sz="1800" b="1" i="0" kern="1200">
                          <a:solidFill>
                            <a:schemeClr val="lt1"/>
                          </a:solidFill>
                          <a:effectLst/>
                          <a:latin typeface="+mn-lt"/>
                          <a:ea typeface="+mn-ea"/>
                          <a:cs typeface="+mn-cs"/>
                        </a:rPr>
                        <a:t>Points Forts </a:t>
                      </a:r>
                      <a:endParaRPr lang="fr-FR" dirty="0"/>
                    </a:p>
                  </a:txBody>
                  <a:tcPr/>
                </a:tc>
                <a:tc>
                  <a:txBody>
                    <a:bodyPr/>
                    <a:lstStyle/>
                    <a:p>
                      <a:r>
                        <a:rPr lang="fr-FR" sz="1800" b="1" i="0" kern="1200">
                          <a:solidFill>
                            <a:schemeClr val="lt1"/>
                          </a:solidFill>
                          <a:effectLst/>
                          <a:latin typeface="+mn-lt"/>
                          <a:ea typeface="+mn-ea"/>
                          <a:cs typeface="+mn-cs"/>
                        </a:rPr>
                        <a:t>Points Faibles</a:t>
                      </a:r>
                      <a:endParaRPr lang="fr-FR" dirty="0"/>
                    </a:p>
                  </a:txBody>
                  <a:tcPr/>
                </a:tc>
                <a:extLst>
                  <a:ext uri="{0D108BD9-81ED-4DB2-BD59-A6C34878D82A}">
                    <a16:rowId xmlns:a16="http://schemas.microsoft.com/office/drawing/2014/main" val="229797969"/>
                  </a:ext>
                </a:extLst>
              </a:tr>
              <a:tr h="402336">
                <a:tc>
                  <a:txBody>
                    <a:bodyPr/>
                    <a:lstStyle/>
                    <a:p>
                      <a:r>
                        <a:rPr lang="fr-FR"/>
                        <a:t>Bibliothèques et Frameworks Riches</a:t>
                      </a:r>
                      <a:endParaRPr lang="fr-FR" dirty="0"/>
                    </a:p>
                  </a:txBody>
                  <a:tcPr/>
                </a:tc>
                <a:tc>
                  <a:txBody>
                    <a:bodyPr/>
                    <a:lstStyle/>
                    <a:p>
                      <a:r>
                        <a:rPr lang="fr-FR"/>
                        <a:t>Performances </a:t>
                      </a:r>
                      <a:endParaRPr lang="fr-FR" dirty="0"/>
                    </a:p>
                  </a:txBody>
                  <a:tcPr/>
                </a:tc>
                <a:extLst>
                  <a:ext uri="{0D108BD9-81ED-4DB2-BD59-A6C34878D82A}">
                    <a16:rowId xmlns:a16="http://schemas.microsoft.com/office/drawing/2014/main" val="1023932301"/>
                  </a:ext>
                </a:extLst>
              </a:tr>
              <a:tr h="402336">
                <a:tc>
                  <a:txBody>
                    <a:bodyPr/>
                    <a:lstStyle/>
                    <a:p>
                      <a:r>
                        <a:rPr lang="fr-FR"/>
                        <a:t>Facilité d'Apprentissage</a:t>
                      </a:r>
                      <a:endParaRPr lang="fr-FR" dirty="0"/>
                    </a:p>
                  </a:txBody>
                  <a:tcPr/>
                </a:tc>
                <a:tc>
                  <a:txBody>
                    <a:bodyPr/>
                    <a:lstStyle/>
                    <a:p>
                      <a:r>
                        <a:rPr lang="fr-FR"/>
                        <a:t>Gestion de la Mémoire </a:t>
                      </a:r>
                      <a:endParaRPr lang="fr-FR" dirty="0"/>
                    </a:p>
                  </a:txBody>
                  <a:tcPr/>
                </a:tc>
                <a:extLst>
                  <a:ext uri="{0D108BD9-81ED-4DB2-BD59-A6C34878D82A}">
                    <a16:rowId xmlns:a16="http://schemas.microsoft.com/office/drawing/2014/main" val="821987471"/>
                  </a:ext>
                </a:extLst>
              </a:tr>
              <a:tr h="402336">
                <a:tc>
                  <a:txBody>
                    <a:bodyPr/>
                    <a:lstStyle/>
                    <a:p>
                      <a:r>
                        <a:rPr lang="fr-FR"/>
                        <a:t>Grande Communauté </a:t>
                      </a:r>
                      <a:endParaRPr lang="fr-FR" dirty="0"/>
                    </a:p>
                  </a:txBody>
                  <a:tcPr/>
                </a:tc>
                <a:tc>
                  <a:txBody>
                    <a:bodyPr/>
                    <a:lstStyle/>
                    <a:p>
                      <a:r>
                        <a:rPr lang="fr-FR"/>
                        <a:t>Sécurité</a:t>
                      </a:r>
                      <a:endParaRPr lang="fr-FR" dirty="0"/>
                    </a:p>
                  </a:txBody>
                  <a:tcPr/>
                </a:tc>
                <a:extLst>
                  <a:ext uri="{0D108BD9-81ED-4DB2-BD59-A6C34878D82A}">
                    <a16:rowId xmlns:a16="http://schemas.microsoft.com/office/drawing/2014/main" val="3463953323"/>
                  </a:ext>
                </a:extLst>
              </a:tr>
              <a:tr h="402336">
                <a:tc>
                  <a:txBody>
                    <a:bodyPr/>
                    <a:lstStyle/>
                    <a:p>
                      <a:r>
                        <a:rPr lang="fr-FR"/>
                        <a:t>Interactivité</a:t>
                      </a:r>
                      <a:endParaRPr lang="fr-FR" dirty="0"/>
                    </a:p>
                  </a:txBody>
                  <a:tcPr/>
                </a:tc>
                <a:tc>
                  <a:txBody>
                    <a:bodyPr/>
                    <a:lstStyle/>
                    <a:p>
                      <a:r>
                        <a:rPr lang="fr-FR"/>
                        <a:t>Certaines Bibliothèques en Développement</a:t>
                      </a:r>
                      <a:endParaRPr lang="fr-FR" dirty="0"/>
                    </a:p>
                  </a:txBody>
                  <a:tcPr/>
                </a:tc>
                <a:extLst>
                  <a:ext uri="{0D108BD9-81ED-4DB2-BD59-A6C34878D82A}">
                    <a16:rowId xmlns:a16="http://schemas.microsoft.com/office/drawing/2014/main" val="3671430555"/>
                  </a:ext>
                </a:extLst>
              </a:tr>
              <a:tr h="402336">
                <a:tc>
                  <a:txBody>
                    <a:bodyPr/>
                    <a:lstStyle/>
                    <a:p>
                      <a:r>
                        <a:rPr lang="fr-FR"/>
                        <a:t>Support Multiplateforme</a:t>
                      </a:r>
                      <a:endParaRPr lang="fr-FR" dirty="0"/>
                    </a:p>
                  </a:txBody>
                  <a:tcPr/>
                </a:tc>
                <a:tc>
                  <a:txBody>
                    <a:bodyPr/>
                    <a:lstStyle/>
                    <a:p>
                      <a:endParaRPr lang="fr-FR" dirty="0"/>
                    </a:p>
                  </a:txBody>
                  <a:tcPr/>
                </a:tc>
                <a:extLst>
                  <a:ext uri="{0D108BD9-81ED-4DB2-BD59-A6C34878D82A}">
                    <a16:rowId xmlns:a16="http://schemas.microsoft.com/office/drawing/2014/main" val="2578003528"/>
                  </a:ext>
                </a:extLst>
              </a:tr>
            </a:tbl>
          </a:graphicData>
        </a:graphic>
      </p:graphicFrame>
    </p:spTree>
    <p:extLst>
      <p:ext uri="{BB962C8B-B14F-4D97-AF65-F5344CB8AC3E}">
        <p14:creationId xmlns:p14="http://schemas.microsoft.com/office/powerpoint/2010/main" val="225703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4DBE8C-DED8-4F36-2893-FD98508E2379}"/>
              </a:ext>
            </a:extLst>
          </p:cNvPr>
          <p:cNvSpPr>
            <a:spLocks noGrp="1"/>
          </p:cNvSpPr>
          <p:nvPr>
            <p:ph type="title"/>
          </p:nvPr>
        </p:nvSpPr>
        <p:spPr>
          <a:xfrm>
            <a:off x="602311" y="317813"/>
            <a:ext cx="10268712" cy="1700784"/>
          </a:xfrm>
        </p:spPr>
        <p:txBody>
          <a:bodyPr/>
          <a:lstStyle/>
          <a:p>
            <a:r>
              <a:rPr lang="fr-FR" dirty="0"/>
              <a:t>Google </a:t>
            </a:r>
            <a:r>
              <a:rPr lang="fr-FR" dirty="0" err="1"/>
              <a:t>colab</a:t>
            </a:r>
            <a:r>
              <a:rPr lang="fr-FR" dirty="0"/>
              <a:t> </a:t>
            </a:r>
          </a:p>
        </p:txBody>
      </p:sp>
      <p:graphicFrame>
        <p:nvGraphicFramePr>
          <p:cNvPr id="12292" name="Espace réservé du contenu 2">
            <a:extLst>
              <a:ext uri="{FF2B5EF4-FFF2-40B4-BE49-F238E27FC236}">
                <a16:creationId xmlns:a16="http://schemas.microsoft.com/office/drawing/2014/main" id="{96445524-AF6C-E6FB-F2DC-22B99C584937}"/>
              </a:ext>
            </a:extLst>
          </p:cNvPr>
          <p:cNvGraphicFramePr>
            <a:graphicFrameLocks noGrp="1"/>
          </p:cNvGraphicFramePr>
          <p:nvPr>
            <p:ph idx="1"/>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Colab: An easy way to learn and use TensorFlow — The TensorFlow Blog">
            <a:extLst>
              <a:ext uri="{FF2B5EF4-FFF2-40B4-BE49-F238E27FC236}">
                <a16:creationId xmlns:a16="http://schemas.microsoft.com/office/drawing/2014/main" id="{57F53B61-5354-7FAA-2B48-91EA8ABED3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3701" y="458592"/>
            <a:ext cx="3219450" cy="14192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hlinkClick r:id="rId8"/>
            <a:extLst>
              <a:ext uri="{FF2B5EF4-FFF2-40B4-BE49-F238E27FC236}">
                <a16:creationId xmlns:a16="http://schemas.microsoft.com/office/drawing/2014/main" id="{4ED0CE06-9CAD-9E7B-DF8A-55C251D11092}"/>
              </a:ext>
            </a:extLst>
          </p:cNvPr>
          <p:cNvSpPr txBox="1"/>
          <p:nvPr/>
        </p:nvSpPr>
        <p:spPr>
          <a:xfrm>
            <a:off x="3737113" y="6181344"/>
            <a:ext cx="6096000" cy="369332"/>
          </a:xfrm>
          <a:prstGeom prst="rect">
            <a:avLst/>
          </a:prstGeom>
          <a:noFill/>
        </p:spPr>
        <p:txBody>
          <a:bodyPr wrap="square">
            <a:spAutoFit/>
          </a:bodyPr>
          <a:lstStyle/>
          <a:p>
            <a:r>
              <a:rPr lang="fr-FR" dirty="0"/>
              <a:t>https://colab.research.google.com/?utm_source=scs-index</a:t>
            </a:r>
          </a:p>
        </p:txBody>
      </p:sp>
    </p:spTree>
    <p:extLst>
      <p:ext uri="{BB962C8B-B14F-4D97-AF65-F5344CB8AC3E}">
        <p14:creationId xmlns:p14="http://schemas.microsoft.com/office/powerpoint/2010/main" val="651963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7" name="Rectangle 1332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Rectangle 1332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8339EC2-6F6A-0A74-88DF-8B1ABB4D5537}"/>
              </a:ext>
            </a:extLst>
          </p:cNvPr>
          <p:cNvSpPr>
            <a:spLocks noGrp="1"/>
          </p:cNvSpPr>
          <p:nvPr>
            <p:ph type="title"/>
          </p:nvPr>
        </p:nvSpPr>
        <p:spPr>
          <a:xfrm>
            <a:off x="960120" y="5029200"/>
            <a:ext cx="10268712" cy="1327554"/>
          </a:xfrm>
        </p:spPr>
        <p:txBody>
          <a:bodyPr>
            <a:normAutofit/>
          </a:bodyPr>
          <a:lstStyle/>
          <a:p>
            <a:r>
              <a:rPr lang="fr-FR" sz="4600" dirty="0" err="1"/>
              <a:t>Frameworks</a:t>
            </a:r>
            <a:r>
              <a:rPr lang="fr-FR" sz="4600" dirty="0"/>
              <a:t> Data Science- Python</a:t>
            </a:r>
          </a:p>
        </p:txBody>
      </p:sp>
      <p:pic>
        <p:nvPicPr>
          <p:cNvPr id="5" name="Image 4">
            <a:extLst>
              <a:ext uri="{FF2B5EF4-FFF2-40B4-BE49-F238E27FC236}">
                <a16:creationId xmlns:a16="http://schemas.microsoft.com/office/drawing/2014/main" id="{BF361F08-D041-144C-F9C2-A9513E75C7B0}"/>
              </a:ext>
            </a:extLst>
          </p:cNvPr>
          <p:cNvPicPr>
            <a:picLocks noChangeAspect="1"/>
          </p:cNvPicPr>
          <p:nvPr/>
        </p:nvPicPr>
        <p:blipFill>
          <a:blip r:embed="rId3"/>
          <a:stretch>
            <a:fillRect/>
          </a:stretch>
        </p:blipFill>
        <p:spPr>
          <a:xfrm>
            <a:off x="4538930" y="311611"/>
            <a:ext cx="2186116" cy="913872"/>
          </a:xfrm>
          <a:prstGeom prst="rect">
            <a:avLst/>
          </a:prstGeom>
        </p:spPr>
      </p:pic>
      <p:pic>
        <p:nvPicPr>
          <p:cNvPr id="6" name="Image 5">
            <a:extLst>
              <a:ext uri="{FF2B5EF4-FFF2-40B4-BE49-F238E27FC236}">
                <a16:creationId xmlns:a16="http://schemas.microsoft.com/office/drawing/2014/main" id="{F166E17F-FDE3-8DDD-D9A0-B643F66D5B16}"/>
              </a:ext>
            </a:extLst>
          </p:cNvPr>
          <p:cNvPicPr>
            <a:picLocks noChangeAspect="1"/>
          </p:cNvPicPr>
          <p:nvPr/>
        </p:nvPicPr>
        <p:blipFill>
          <a:blip r:embed="rId4"/>
          <a:stretch>
            <a:fillRect/>
          </a:stretch>
        </p:blipFill>
        <p:spPr>
          <a:xfrm>
            <a:off x="390588" y="206844"/>
            <a:ext cx="2373233" cy="1062642"/>
          </a:xfrm>
          <a:prstGeom prst="rect">
            <a:avLst/>
          </a:prstGeom>
        </p:spPr>
      </p:pic>
      <p:pic>
        <p:nvPicPr>
          <p:cNvPr id="7" name="Image 6">
            <a:extLst>
              <a:ext uri="{FF2B5EF4-FFF2-40B4-BE49-F238E27FC236}">
                <a16:creationId xmlns:a16="http://schemas.microsoft.com/office/drawing/2014/main" id="{56B6F679-75BC-5FD4-8224-0D23557E668F}"/>
              </a:ext>
            </a:extLst>
          </p:cNvPr>
          <p:cNvPicPr>
            <a:picLocks noChangeAspect="1"/>
          </p:cNvPicPr>
          <p:nvPr/>
        </p:nvPicPr>
        <p:blipFill>
          <a:blip r:embed="rId5"/>
          <a:stretch>
            <a:fillRect/>
          </a:stretch>
        </p:blipFill>
        <p:spPr>
          <a:xfrm>
            <a:off x="263071" y="1306569"/>
            <a:ext cx="2500750" cy="1013052"/>
          </a:xfrm>
          <a:prstGeom prst="rect">
            <a:avLst/>
          </a:prstGeom>
        </p:spPr>
      </p:pic>
      <p:pic>
        <p:nvPicPr>
          <p:cNvPr id="8" name="Image 7">
            <a:extLst>
              <a:ext uri="{FF2B5EF4-FFF2-40B4-BE49-F238E27FC236}">
                <a16:creationId xmlns:a16="http://schemas.microsoft.com/office/drawing/2014/main" id="{D9A4EEDB-0DA3-49B6-D80D-6F4717A39CE4}"/>
              </a:ext>
            </a:extLst>
          </p:cNvPr>
          <p:cNvPicPr>
            <a:picLocks noChangeAspect="1"/>
          </p:cNvPicPr>
          <p:nvPr/>
        </p:nvPicPr>
        <p:blipFill>
          <a:blip r:embed="rId6"/>
          <a:stretch>
            <a:fillRect/>
          </a:stretch>
        </p:blipFill>
        <p:spPr>
          <a:xfrm>
            <a:off x="601536" y="2350623"/>
            <a:ext cx="2167789" cy="1168906"/>
          </a:xfrm>
          <a:prstGeom prst="rect">
            <a:avLst/>
          </a:prstGeom>
        </p:spPr>
      </p:pic>
      <p:pic>
        <p:nvPicPr>
          <p:cNvPr id="9" name="Image 8">
            <a:extLst>
              <a:ext uri="{FF2B5EF4-FFF2-40B4-BE49-F238E27FC236}">
                <a16:creationId xmlns:a16="http://schemas.microsoft.com/office/drawing/2014/main" id="{F8FC1377-1920-86D9-C505-7BD9A39BD7A0}"/>
              </a:ext>
            </a:extLst>
          </p:cNvPr>
          <p:cNvPicPr>
            <a:picLocks noChangeAspect="1"/>
          </p:cNvPicPr>
          <p:nvPr/>
        </p:nvPicPr>
        <p:blipFill>
          <a:blip r:embed="rId7"/>
          <a:stretch>
            <a:fillRect/>
          </a:stretch>
        </p:blipFill>
        <p:spPr>
          <a:xfrm>
            <a:off x="4538930" y="1385395"/>
            <a:ext cx="2186116" cy="779271"/>
          </a:xfrm>
          <a:prstGeom prst="rect">
            <a:avLst/>
          </a:prstGeom>
        </p:spPr>
      </p:pic>
      <p:pic>
        <p:nvPicPr>
          <p:cNvPr id="10" name="Image 9">
            <a:extLst>
              <a:ext uri="{FF2B5EF4-FFF2-40B4-BE49-F238E27FC236}">
                <a16:creationId xmlns:a16="http://schemas.microsoft.com/office/drawing/2014/main" id="{B751A77C-171E-1739-3BAF-694D37D63ABF}"/>
              </a:ext>
            </a:extLst>
          </p:cNvPr>
          <p:cNvPicPr>
            <a:picLocks noChangeAspect="1"/>
          </p:cNvPicPr>
          <p:nvPr/>
        </p:nvPicPr>
        <p:blipFill>
          <a:blip r:embed="rId8"/>
          <a:stretch>
            <a:fillRect/>
          </a:stretch>
        </p:blipFill>
        <p:spPr>
          <a:xfrm>
            <a:off x="4115918" y="2350623"/>
            <a:ext cx="2740593" cy="850113"/>
          </a:xfrm>
          <a:prstGeom prst="rect">
            <a:avLst/>
          </a:prstGeom>
        </p:spPr>
      </p:pic>
      <p:pic>
        <p:nvPicPr>
          <p:cNvPr id="11" name="Image 10">
            <a:extLst>
              <a:ext uri="{FF2B5EF4-FFF2-40B4-BE49-F238E27FC236}">
                <a16:creationId xmlns:a16="http://schemas.microsoft.com/office/drawing/2014/main" id="{2C3C165C-18D0-F308-CE76-300EBB64E53F}"/>
              </a:ext>
            </a:extLst>
          </p:cNvPr>
          <p:cNvPicPr>
            <a:picLocks noChangeAspect="1"/>
          </p:cNvPicPr>
          <p:nvPr/>
        </p:nvPicPr>
        <p:blipFill>
          <a:blip r:embed="rId9"/>
          <a:stretch>
            <a:fillRect/>
          </a:stretch>
        </p:blipFill>
        <p:spPr>
          <a:xfrm>
            <a:off x="9741681" y="206844"/>
            <a:ext cx="1990682" cy="913872"/>
          </a:xfrm>
          <a:prstGeom prst="rect">
            <a:avLst/>
          </a:prstGeom>
        </p:spPr>
      </p:pic>
      <p:pic>
        <p:nvPicPr>
          <p:cNvPr id="12" name="Image 11">
            <a:extLst>
              <a:ext uri="{FF2B5EF4-FFF2-40B4-BE49-F238E27FC236}">
                <a16:creationId xmlns:a16="http://schemas.microsoft.com/office/drawing/2014/main" id="{A117B13E-5C2F-35A3-5307-2F8C238398E6}"/>
              </a:ext>
            </a:extLst>
          </p:cNvPr>
          <p:cNvPicPr>
            <a:picLocks noChangeAspect="1"/>
          </p:cNvPicPr>
          <p:nvPr/>
        </p:nvPicPr>
        <p:blipFill>
          <a:blip r:embed="rId10"/>
          <a:stretch>
            <a:fillRect/>
          </a:stretch>
        </p:blipFill>
        <p:spPr>
          <a:xfrm>
            <a:off x="10138400" y="1423716"/>
            <a:ext cx="1593963" cy="841273"/>
          </a:xfrm>
          <a:prstGeom prst="rect">
            <a:avLst/>
          </a:prstGeom>
        </p:spPr>
      </p:pic>
      <p:pic>
        <p:nvPicPr>
          <p:cNvPr id="13" name="Image 12">
            <a:extLst>
              <a:ext uri="{FF2B5EF4-FFF2-40B4-BE49-F238E27FC236}">
                <a16:creationId xmlns:a16="http://schemas.microsoft.com/office/drawing/2014/main" id="{F8CD4298-F74F-F4F2-8A2F-96C93E26FA5B}"/>
              </a:ext>
            </a:extLst>
          </p:cNvPr>
          <p:cNvPicPr>
            <a:picLocks noChangeAspect="1"/>
          </p:cNvPicPr>
          <p:nvPr/>
        </p:nvPicPr>
        <p:blipFill>
          <a:blip r:embed="rId11"/>
          <a:stretch>
            <a:fillRect/>
          </a:stretch>
        </p:blipFill>
        <p:spPr>
          <a:xfrm>
            <a:off x="9729629" y="2350623"/>
            <a:ext cx="2196126" cy="841274"/>
          </a:xfrm>
          <a:prstGeom prst="rect">
            <a:avLst/>
          </a:prstGeom>
        </p:spPr>
      </p:pic>
      <p:pic>
        <p:nvPicPr>
          <p:cNvPr id="13322" name="Picture 10" descr="GitHub - apache/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3D25714C-E94F-B402-8D28-6138FAF367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32351" y="3328318"/>
            <a:ext cx="1990682" cy="76344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392C4392-1F70-ABDA-BF8F-3F2D6EBF9871}"/>
              </a:ext>
            </a:extLst>
          </p:cNvPr>
          <p:cNvPicPr>
            <a:picLocks noChangeAspect="1"/>
          </p:cNvPicPr>
          <p:nvPr/>
        </p:nvPicPr>
        <p:blipFill>
          <a:blip r:embed="rId13"/>
          <a:stretch>
            <a:fillRect/>
          </a:stretch>
        </p:blipFill>
        <p:spPr>
          <a:xfrm>
            <a:off x="3474575" y="3277266"/>
            <a:ext cx="4314825" cy="962025"/>
          </a:xfrm>
          <a:prstGeom prst="rect">
            <a:avLst/>
          </a:prstGeom>
        </p:spPr>
      </p:pic>
      <p:pic>
        <p:nvPicPr>
          <p:cNvPr id="15" name="Image 14">
            <a:extLst>
              <a:ext uri="{FF2B5EF4-FFF2-40B4-BE49-F238E27FC236}">
                <a16:creationId xmlns:a16="http://schemas.microsoft.com/office/drawing/2014/main" id="{73295392-4811-3313-ED49-842902ADDDC3}"/>
              </a:ext>
            </a:extLst>
          </p:cNvPr>
          <p:cNvPicPr>
            <a:picLocks noChangeAspect="1"/>
          </p:cNvPicPr>
          <p:nvPr/>
        </p:nvPicPr>
        <p:blipFill>
          <a:blip r:embed="rId14"/>
          <a:stretch>
            <a:fillRect/>
          </a:stretch>
        </p:blipFill>
        <p:spPr>
          <a:xfrm>
            <a:off x="40267" y="3645823"/>
            <a:ext cx="3455506" cy="981075"/>
          </a:xfrm>
          <a:prstGeom prst="rect">
            <a:avLst/>
          </a:prstGeom>
        </p:spPr>
      </p:pic>
    </p:spTree>
    <p:extLst>
      <p:ext uri="{BB962C8B-B14F-4D97-AF65-F5344CB8AC3E}">
        <p14:creationId xmlns:p14="http://schemas.microsoft.com/office/powerpoint/2010/main" val="946963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A3489B29-7C66-9942-064B-18BCA2A1D2FC}"/>
              </a:ext>
            </a:extLst>
          </p:cNvPr>
          <p:cNvPicPr>
            <a:picLocks noGrp="1" noChangeAspect="1"/>
          </p:cNvPicPr>
          <p:nvPr>
            <p:ph idx="1"/>
          </p:nvPr>
        </p:nvPicPr>
        <p:blipFill rotWithShape="1">
          <a:blip r:embed="rId2"/>
          <a:srcRect t="93" b="14029"/>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61DB593-A819-418E-F914-0DE97C1E840F}"/>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dirty="0">
                <a:solidFill>
                  <a:srgbClr val="FFFFFF"/>
                </a:solidFill>
              </a:rPr>
              <a:t>Pour commencer…</a:t>
            </a:r>
          </a:p>
        </p:txBody>
      </p:sp>
    </p:spTree>
    <p:extLst>
      <p:ext uri="{BB962C8B-B14F-4D97-AF65-F5344CB8AC3E}">
        <p14:creationId xmlns:p14="http://schemas.microsoft.com/office/powerpoint/2010/main" val="404272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224F86-E613-BD9F-C90D-1060F2D4047E}"/>
              </a:ext>
            </a:extLst>
          </p:cNvPr>
          <p:cNvSpPr>
            <a:spLocks noGrp="1"/>
          </p:cNvSpPr>
          <p:nvPr>
            <p:ph type="title"/>
          </p:nvPr>
        </p:nvSpPr>
        <p:spPr/>
        <p:txBody>
          <a:bodyPr/>
          <a:lstStyle/>
          <a:p>
            <a:r>
              <a:rPr lang="fr-FR"/>
              <a:t>Data PrepRocessing</a:t>
            </a:r>
            <a:endParaRPr lang="fr-FR" dirty="0"/>
          </a:p>
        </p:txBody>
      </p:sp>
      <p:sp>
        <p:nvSpPr>
          <p:cNvPr id="3" name="Espace réservé du contenu 2">
            <a:extLst>
              <a:ext uri="{FF2B5EF4-FFF2-40B4-BE49-F238E27FC236}">
                <a16:creationId xmlns:a16="http://schemas.microsoft.com/office/drawing/2014/main" id="{41FBB4FD-93C7-D7C0-CE01-A0ECFE7AFDC5}"/>
              </a:ext>
            </a:extLst>
          </p:cNvPr>
          <p:cNvSpPr>
            <a:spLocks noGrp="1"/>
          </p:cNvSpPr>
          <p:nvPr>
            <p:ph idx="1"/>
          </p:nvPr>
        </p:nvSpPr>
        <p:spPr>
          <a:xfrm>
            <a:off x="556591" y="2587752"/>
            <a:ext cx="11092070" cy="3952434"/>
          </a:xfrm>
        </p:spPr>
        <p:txBody>
          <a:bodyPr>
            <a:normAutofit/>
          </a:bodyPr>
          <a:lstStyle/>
          <a:p>
            <a:pPr marL="514350" indent="-514350">
              <a:buAutoNum type="arabicParenR"/>
            </a:pPr>
            <a:r>
              <a:rPr lang="fr-FR" dirty="0"/>
              <a:t>Collecte de données (chargement des données / web </a:t>
            </a:r>
            <a:r>
              <a:rPr lang="fr-FR" dirty="0" err="1"/>
              <a:t>scraping</a:t>
            </a:r>
            <a:r>
              <a:rPr lang="fr-FR" dirty="0"/>
              <a:t> )</a:t>
            </a:r>
          </a:p>
          <a:p>
            <a:pPr marL="514350" indent="-514350">
              <a:buAutoNum type="arabicParenR"/>
            </a:pPr>
            <a:r>
              <a:rPr lang="fr-FR" dirty="0"/>
              <a:t>Analyse exploratoire de données (EDA : </a:t>
            </a:r>
            <a:r>
              <a:rPr lang="fr-FR" dirty="0" err="1"/>
              <a:t>Exploratory</a:t>
            </a:r>
            <a:r>
              <a:rPr lang="fr-FR" dirty="0"/>
              <a:t> Data </a:t>
            </a:r>
            <a:r>
              <a:rPr lang="fr-FR" dirty="0" err="1"/>
              <a:t>Analysis</a:t>
            </a:r>
            <a:r>
              <a:rPr lang="fr-FR" dirty="0"/>
              <a:t>)</a:t>
            </a:r>
          </a:p>
          <a:p>
            <a:pPr marL="514350" indent="-514350">
              <a:buAutoNum type="arabicParenR"/>
            </a:pPr>
            <a:r>
              <a:rPr lang="fr-FR" dirty="0"/>
              <a:t>Gestion des données manquantes </a:t>
            </a:r>
          </a:p>
          <a:p>
            <a:pPr marL="514350" indent="-514350">
              <a:buAutoNum type="arabicParenR"/>
            </a:pPr>
            <a:r>
              <a:rPr lang="fr-FR" dirty="0"/>
              <a:t> Nettoyage de données</a:t>
            </a:r>
          </a:p>
          <a:p>
            <a:pPr marL="514350" indent="-514350">
              <a:buAutoNum type="arabicParenR"/>
            </a:pPr>
            <a:r>
              <a:rPr lang="fr-FR" dirty="0" err="1"/>
              <a:t>Feature</a:t>
            </a:r>
            <a:r>
              <a:rPr lang="fr-FR" dirty="0"/>
              <a:t> engineering</a:t>
            </a:r>
          </a:p>
          <a:p>
            <a:pPr marL="514350" indent="-514350">
              <a:buAutoNum type="arabicParenR"/>
            </a:pPr>
            <a:r>
              <a:rPr lang="fr-FR" dirty="0"/>
              <a:t>Séparation des données / Validation Croisée</a:t>
            </a:r>
          </a:p>
          <a:p>
            <a:endParaRPr lang="fr-FR" dirty="0"/>
          </a:p>
          <a:p>
            <a:pPr marL="514350" indent="-514350">
              <a:buAutoNum type="arabicParenR"/>
            </a:pPr>
            <a:endParaRPr lang="fr-FR" dirty="0"/>
          </a:p>
        </p:txBody>
      </p:sp>
    </p:spTree>
    <p:extLst>
      <p:ext uri="{BB962C8B-B14F-4D97-AF65-F5344CB8AC3E}">
        <p14:creationId xmlns:p14="http://schemas.microsoft.com/office/powerpoint/2010/main" val="875666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6">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561BB19-4ABD-7E9F-4229-E637AA67B4F2}"/>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Data Structure</a:t>
            </a:r>
          </a:p>
        </p:txBody>
      </p:sp>
      <p:pic>
        <p:nvPicPr>
          <p:cNvPr id="8" name="Image 7">
            <a:extLst>
              <a:ext uri="{FF2B5EF4-FFF2-40B4-BE49-F238E27FC236}">
                <a16:creationId xmlns:a16="http://schemas.microsoft.com/office/drawing/2014/main" id="{6B616034-C7AD-0952-9705-B27BEA269F94}"/>
              </a:ext>
            </a:extLst>
          </p:cNvPr>
          <p:cNvPicPr>
            <a:picLocks noChangeAspect="1"/>
          </p:cNvPicPr>
          <p:nvPr/>
        </p:nvPicPr>
        <p:blipFill>
          <a:blip r:embed="rId3"/>
          <a:stretch>
            <a:fillRect/>
          </a:stretch>
        </p:blipFill>
        <p:spPr>
          <a:xfrm>
            <a:off x="2650436" y="119270"/>
            <a:ext cx="7010400" cy="3988904"/>
          </a:xfrm>
          <a:prstGeom prst="rect">
            <a:avLst/>
          </a:prstGeom>
        </p:spPr>
      </p:pic>
    </p:spTree>
    <p:extLst>
      <p:ext uri="{BB962C8B-B14F-4D97-AF65-F5344CB8AC3E}">
        <p14:creationId xmlns:p14="http://schemas.microsoft.com/office/powerpoint/2010/main" val="2758937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544375-BFD4-D304-9DCD-37CEB45BF0BE}"/>
              </a:ext>
            </a:extLst>
          </p:cNvPr>
          <p:cNvSpPr>
            <a:spLocks noGrp="1"/>
          </p:cNvSpPr>
          <p:nvPr>
            <p:ph type="title"/>
          </p:nvPr>
        </p:nvSpPr>
        <p:spPr/>
        <p:txBody>
          <a:bodyPr/>
          <a:lstStyle/>
          <a:p>
            <a:r>
              <a:rPr lang="fr-FR" dirty="0"/>
              <a:t>Introduction aux données</a:t>
            </a:r>
          </a:p>
        </p:txBody>
      </p:sp>
      <p:sp>
        <p:nvSpPr>
          <p:cNvPr id="3" name="Espace réservé du contenu 2">
            <a:extLst>
              <a:ext uri="{FF2B5EF4-FFF2-40B4-BE49-F238E27FC236}">
                <a16:creationId xmlns:a16="http://schemas.microsoft.com/office/drawing/2014/main" id="{CD3A0323-73A6-00F4-647D-6E401EB13789}"/>
              </a:ext>
            </a:extLst>
          </p:cNvPr>
          <p:cNvSpPr>
            <a:spLocks noGrp="1"/>
          </p:cNvSpPr>
          <p:nvPr>
            <p:ph idx="1"/>
          </p:nvPr>
        </p:nvSpPr>
        <p:spPr/>
        <p:txBody>
          <a:bodyPr/>
          <a:lstStyle/>
          <a:p>
            <a:pPr marL="457200" indent="-457200">
              <a:buFont typeface="Arial" panose="020B0604020202020204" pitchFamily="34" charset="0"/>
              <a:buChar char="•"/>
            </a:pPr>
            <a:r>
              <a:rPr lang="fr-FR" dirty="0"/>
              <a:t>Quelles sont les caractéristiques?</a:t>
            </a:r>
          </a:p>
          <a:p>
            <a:pPr marL="457200" indent="-457200">
              <a:buFont typeface="Arial" panose="020B0604020202020204" pitchFamily="34" charset="0"/>
              <a:buChar char="•"/>
            </a:pPr>
            <a:r>
              <a:rPr lang="fr-FR" dirty="0"/>
              <a:t>Quels sont les types attendus (</a:t>
            </a:r>
            <a:r>
              <a:rPr lang="fr-FR" dirty="0" err="1"/>
              <a:t>int</a:t>
            </a:r>
            <a:r>
              <a:rPr lang="fr-FR" dirty="0"/>
              <a:t>, </a:t>
            </a:r>
            <a:r>
              <a:rPr lang="fr-FR" dirty="0" err="1"/>
              <a:t>float</a:t>
            </a:r>
            <a:r>
              <a:rPr lang="fr-FR" dirty="0"/>
              <a:t>, string, </a:t>
            </a:r>
            <a:r>
              <a:rPr lang="fr-FR" dirty="0" err="1"/>
              <a:t>boolean</a:t>
            </a:r>
            <a:r>
              <a:rPr lang="fr-FR" dirty="0"/>
              <a:t>)?</a:t>
            </a:r>
          </a:p>
          <a:p>
            <a:pPr marL="457200" indent="-457200">
              <a:buFont typeface="Arial" panose="020B0604020202020204" pitchFamily="34" charset="0"/>
              <a:buChar char="•"/>
            </a:pPr>
            <a:r>
              <a:rPr lang="fr-FR" dirty="0"/>
              <a:t>Y a-t-il des valeurs manquantes évidentes (valeurs que la bibliothèque pandas peut détecter)?</a:t>
            </a:r>
          </a:p>
          <a:p>
            <a:pPr marL="457200" indent="-457200">
              <a:buFont typeface="Arial" panose="020B0604020202020204" pitchFamily="34" charset="0"/>
              <a:buChar char="•"/>
            </a:pPr>
            <a:r>
              <a:rPr lang="fr-FR" dirty="0"/>
              <a:t>Existe-t-il d’autres types de valeurs manquantes moins évidentes (impossible à détecter avec pandas)?</a:t>
            </a:r>
          </a:p>
        </p:txBody>
      </p:sp>
    </p:spTree>
    <p:extLst>
      <p:ext uri="{BB962C8B-B14F-4D97-AF65-F5344CB8AC3E}">
        <p14:creationId xmlns:p14="http://schemas.microsoft.com/office/powerpoint/2010/main" val="256336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8237A5-CDE8-A460-CAFA-0C192ECDE779}"/>
              </a:ext>
            </a:extLst>
          </p:cNvPr>
          <p:cNvSpPr>
            <a:spLocks noGrp="1"/>
          </p:cNvSpPr>
          <p:nvPr>
            <p:ph type="title"/>
          </p:nvPr>
        </p:nvSpPr>
        <p:spPr/>
        <p:txBody>
          <a:bodyPr>
            <a:normAutofit fontScale="90000"/>
          </a:bodyPr>
          <a:lstStyle/>
          <a:p>
            <a:r>
              <a:rPr lang="fr-FR" dirty="0"/>
              <a:t>1) Importation et observation du </a:t>
            </a:r>
            <a:r>
              <a:rPr lang="fr-FR" dirty="0" err="1"/>
              <a:t>dataset</a:t>
            </a:r>
            <a:r>
              <a:rPr lang="fr-FR" dirty="0"/>
              <a:t> </a:t>
            </a:r>
          </a:p>
        </p:txBody>
      </p:sp>
      <p:graphicFrame>
        <p:nvGraphicFramePr>
          <p:cNvPr id="15" name="Espace réservé du contenu 2">
            <a:extLst>
              <a:ext uri="{FF2B5EF4-FFF2-40B4-BE49-F238E27FC236}">
                <a16:creationId xmlns:a16="http://schemas.microsoft.com/office/drawing/2014/main" id="{4B57E70B-37F7-D557-3A2A-A9B9561C3703}"/>
              </a:ext>
            </a:extLst>
          </p:cNvPr>
          <p:cNvGraphicFramePr>
            <a:graphicFrameLocks noGrp="1"/>
          </p:cNvGraphicFramePr>
          <p:nvPr>
            <p:ph idx="1"/>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194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79C804-05CA-0AFB-C490-8AC1533B7606}"/>
              </a:ext>
            </a:extLst>
          </p:cNvPr>
          <p:cNvSpPr>
            <a:spLocks noGrp="1"/>
          </p:cNvSpPr>
          <p:nvPr>
            <p:ph type="title"/>
          </p:nvPr>
        </p:nvSpPr>
        <p:spPr>
          <a:xfrm>
            <a:off x="960120" y="317814"/>
            <a:ext cx="10268712" cy="1700784"/>
          </a:xfrm>
        </p:spPr>
        <p:txBody>
          <a:bodyPr>
            <a:normAutofit/>
          </a:bodyPr>
          <a:lstStyle/>
          <a:p>
            <a:r>
              <a:rPr lang="fr-FR" dirty="0"/>
              <a:t>Agenda – Jour 1</a:t>
            </a:r>
          </a:p>
        </p:txBody>
      </p:sp>
      <p:graphicFrame>
        <p:nvGraphicFramePr>
          <p:cNvPr id="5" name="Espace réservé du contenu 2">
            <a:extLst>
              <a:ext uri="{FF2B5EF4-FFF2-40B4-BE49-F238E27FC236}">
                <a16:creationId xmlns:a16="http://schemas.microsoft.com/office/drawing/2014/main" id="{B1C5C7CC-724D-5344-77C3-0FBF6D06B4B9}"/>
              </a:ext>
            </a:extLst>
          </p:cNvPr>
          <p:cNvGraphicFramePr>
            <a:graphicFrameLocks noGrp="1"/>
          </p:cNvGraphicFramePr>
          <p:nvPr>
            <p:ph idx="1"/>
            <p:extLst>
              <p:ext uri="{D42A27DB-BD31-4B8C-83A1-F6EECF244321}">
                <p14:modId xmlns:p14="http://schemas.microsoft.com/office/powerpoint/2010/main" val="2340531740"/>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431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6D1F86-656E-CE14-CDBC-4BFA4FE76840}"/>
              </a:ext>
            </a:extLst>
          </p:cNvPr>
          <p:cNvSpPr>
            <a:spLocks noGrp="1"/>
          </p:cNvSpPr>
          <p:nvPr>
            <p:ph type="title"/>
          </p:nvPr>
        </p:nvSpPr>
        <p:spPr>
          <a:xfrm>
            <a:off x="960120" y="5029200"/>
            <a:ext cx="10268712" cy="1327554"/>
          </a:xfrm>
        </p:spPr>
        <p:txBody>
          <a:bodyPr>
            <a:normAutofit fontScale="90000"/>
          </a:bodyPr>
          <a:lstStyle/>
          <a:p>
            <a:r>
              <a:rPr lang="fr-FR" sz="5100" dirty="0"/>
              <a:t>2) Analyse exploratoire de données</a:t>
            </a:r>
          </a:p>
        </p:txBody>
      </p:sp>
      <p:sp>
        <p:nvSpPr>
          <p:cNvPr id="3" name="Espace réservé du contenu 2">
            <a:extLst>
              <a:ext uri="{FF2B5EF4-FFF2-40B4-BE49-F238E27FC236}">
                <a16:creationId xmlns:a16="http://schemas.microsoft.com/office/drawing/2014/main" id="{D5042C67-61A2-421E-5A1A-7E1D170EC6A0}"/>
              </a:ext>
            </a:extLst>
          </p:cNvPr>
          <p:cNvSpPr>
            <a:spLocks noGrp="1"/>
          </p:cNvSpPr>
          <p:nvPr>
            <p:ph idx="1"/>
          </p:nvPr>
        </p:nvSpPr>
        <p:spPr>
          <a:xfrm>
            <a:off x="834887" y="670241"/>
            <a:ext cx="10393945" cy="3558049"/>
          </a:xfrm>
        </p:spPr>
        <p:txBody>
          <a:bodyPr anchor="ctr">
            <a:normAutofit/>
          </a:bodyPr>
          <a:lstStyle/>
          <a:p>
            <a:pPr>
              <a:lnSpc>
                <a:spcPct val="91000"/>
              </a:lnSpc>
            </a:pPr>
            <a:r>
              <a:rPr lang="fr-FR" sz="2000" dirty="0"/>
              <a:t>1) </a:t>
            </a:r>
            <a:r>
              <a:rPr lang="fr-FR" sz="2000" b="1" dirty="0"/>
              <a:t>Statistiques sommaires </a:t>
            </a:r>
            <a:r>
              <a:rPr lang="fr-FR" sz="2000" dirty="0"/>
              <a:t>: Calculer des statistiques descriptives de base telles que la moyenne, la médiane, l'écart type, le minimum, le maximum, etc., pour chaque variable numérique.</a:t>
            </a:r>
          </a:p>
          <a:p>
            <a:pPr>
              <a:lnSpc>
                <a:spcPct val="91000"/>
              </a:lnSpc>
            </a:pPr>
            <a:r>
              <a:rPr lang="fr-FR" sz="2000" dirty="0"/>
              <a:t>2) </a:t>
            </a:r>
            <a:r>
              <a:rPr lang="fr-FR" sz="2000" b="1" dirty="0"/>
              <a:t>Visualisations</a:t>
            </a:r>
            <a:r>
              <a:rPr lang="fr-FR" sz="2000" dirty="0"/>
              <a:t> : Créer des graphiques pour visualiser la distribution des données, les relations entre les variables et d'autres aspects. Quelques types de graphiques couramment utilisés sont les histogrammes, les diagrammes en boîte, les graphiques de dispersion, les diagrammes de corrélation, les nuages de points colorés par classe, etc.</a:t>
            </a:r>
          </a:p>
          <a:p>
            <a:pPr>
              <a:lnSpc>
                <a:spcPct val="91000"/>
              </a:lnSpc>
            </a:pPr>
            <a:r>
              <a:rPr lang="fr-FR" sz="2000" dirty="0"/>
              <a:t>3) </a:t>
            </a:r>
            <a:r>
              <a:rPr lang="fr-FR" sz="2000" b="1" dirty="0"/>
              <a:t>Corrélations</a:t>
            </a:r>
            <a:r>
              <a:rPr lang="fr-FR" sz="2000" dirty="0"/>
              <a:t> : Calculer et afficher les matrices de corrélation pour comprendre les relations linéaires entre les variables. Une matrice de corrélation indique à quel point les variables varient ensemble.</a:t>
            </a:r>
          </a:p>
        </p:txBody>
      </p:sp>
    </p:spTree>
    <p:extLst>
      <p:ext uri="{BB962C8B-B14F-4D97-AF65-F5344CB8AC3E}">
        <p14:creationId xmlns:p14="http://schemas.microsoft.com/office/powerpoint/2010/main" val="3650739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6D1F86-656E-CE14-CDBC-4BFA4FE76840}"/>
              </a:ext>
            </a:extLst>
          </p:cNvPr>
          <p:cNvSpPr>
            <a:spLocks noGrp="1"/>
          </p:cNvSpPr>
          <p:nvPr>
            <p:ph type="title"/>
          </p:nvPr>
        </p:nvSpPr>
        <p:spPr>
          <a:xfrm>
            <a:off x="960120" y="5029200"/>
            <a:ext cx="10268712" cy="1327554"/>
          </a:xfrm>
        </p:spPr>
        <p:txBody>
          <a:bodyPr>
            <a:normAutofit fontScale="90000"/>
          </a:bodyPr>
          <a:lstStyle/>
          <a:p>
            <a:r>
              <a:rPr lang="fr-FR" sz="5100" dirty="0"/>
              <a:t>2) Analyse exploratoire de données</a:t>
            </a:r>
          </a:p>
        </p:txBody>
      </p:sp>
      <p:sp>
        <p:nvSpPr>
          <p:cNvPr id="3" name="Espace réservé du contenu 2">
            <a:extLst>
              <a:ext uri="{FF2B5EF4-FFF2-40B4-BE49-F238E27FC236}">
                <a16:creationId xmlns:a16="http://schemas.microsoft.com/office/drawing/2014/main" id="{D5042C67-61A2-421E-5A1A-7E1D170EC6A0}"/>
              </a:ext>
            </a:extLst>
          </p:cNvPr>
          <p:cNvSpPr>
            <a:spLocks noGrp="1"/>
          </p:cNvSpPr>
          <p:nvPr>
            <p:ph idx="1"/>
          </p:nvPr>
        </p:nvSpPr>
        <p:spPr>
          <a:xfrm>
            <a:off x="834887" y="670241"/>
            <a:ext cx="10393945" cy="3558049"/>
          </a:xfrm>
        </p:spPr>
        <p:txBody>
          <a:bodyPr anchor="ctr">
            <a:normAutofit/>
          </a:bodyPr>
          <a:lstStyle/>
          <a:p>
            <a:pPr>
              <a:lnSpc>
                <a:spcPct val="91000"/>
              </a:lnSpc>
            </a:pPr>
            <a:r>
              <a:rPr lang="fr-FR" sz="2000" dirty="0"/>
              <a:t>4) </a:t>
            </a:r>
            <a:r>
              <a:rPr lang="fr-FR" sz="2000" b="1" dirty="0"/>
              <a:t>Matrices de dispersion </a:t>
            </a:r>
            <a:r>
              <a:rPr lang="fr-FR" sz="2000" dirty="0"/>
              <a:t>: Créer des matrices de dispersion (</a:t>
            </a:r>
            <a:r>
              <a:rPr lang="fr-FR" sz="2000" dirty="0" err="1"/>
              <a:t>scatter</a:t>
            </a:r>
            <a:r>
              <a:rPr lang="fr-FR" sz="2000" dirty="0"/>
              <a:t> plots) pour explorer les relations entre paires de variables numériques. Cela peut aider à repérer des tendances ou des groupes distincts.</a:t>
            </a:r>
          </a:p>
          <a:p>
            <a:pPr>
              <a:lnSpc>
                <a:spcPct val="91000"/>
              </a:lnSpc>
            </a:pPr>
            <a:r>
              <a:rPr lang="fr-FR" sz="2000" dirty="0"/>
              <a:t>5 ) </a:t>
            </a:r>
            <a:r>
              <a:rPr lang="fr-FR" sz="2000" b="1" dirty="0"/>
              <a:t>Analyses bivariées et multivariées </a:t>
            </a:r>
            <a:r>
              <a:rPr lang="fr-FR" sz="2000" dirty="0"/>
              <a:t>: Explorer les relations entre les variables en examinant comment elles varient ensemble, en particulier en fonction de certaines catégories ou classes.</a:t>
            </a:r>
          </a:p>
          <a:p>
            <a:pPr>
              <a:lnSpc>
                <a:spcPct val="91000"/>
              </a:lnSpc>
            </a:pPr>
            <a:r>
              <a:rPr lang="fr-FR" sz="2000" dirty="0"/>
              <a:t>6) </a:t>
            </a:r>
            <a:r>
              <a:rPr lang="fr-FR" sz="2000" b="1" dirty="0"/>
              <a:t>Cartes thermiques (</a:t>
            </a:r>
            <a:r>
              <a:rPr lang="fr-FR" sz="2000" b="1" dirty="0" err="1"/>
              <a:t>heatmaps</a:t>
            </a:r>
            <a:r>
              <a:rPr lang="fr-FR" sz="2000" b="1" dirty="0"/>
              <a:t>) </a:t>
            </a:r>
            <a:r>
              <a:rPr lang="fr-FR" sz="2000" dirty="0"/>
              <a:t>: Utiliser des cartes thermiques pour visualiser la corrélation entre de nombreuses variables en même temps. Cela peut aider à identifier des motifs et des regroupements.</a:t>
            </a:r>
          </a:p>
        </p:txBody>
      </p:sp>
    </p:spTree>
    <p:extLst>
      <p:ext uri="{BB962C8B-B14F-4D97-AF65-F5344CB8AC3E}">
        <p14:creationId xmlns:p14="http://schemas.microsoft.com/office/powerpoint/2010/main" val="2008627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6D1F86-656E-CE14-CDBC-4BFA4FE76840}"/>
              </a:ext>
            </a:extLst>
          </p:cNvPr>
          <p:cNvSpPr>
            <a:spLocks noGrp="1"/>
          </p:cNvSpPr>
          <p:nvPr>
            <p:ph type="title"/>
          </p:nvPr>
        </p:nvSpPr>
        <p:spPr>
          <a:xfrm>
            <a:off x="960120" y="5029200"/>
            <a:ext cx="10268712" cy="1327554"/>
          </a:xfrm>
        </p:spPr>
        <p:txBody>
          <a:bodyPr>
            <a:normAutofit fontScale="90000"/>
          </a:bodyPr>
          <a:lstStyle/>
          <a:p>
            <a:r>
              <a:rPr lang="fr-FR" sz="5100" dirty="0"/>
              <a:t>2) Analyse exploratoire de données</a:t>
            </a:r>
          </a:p>
        </p:txBody>
      </p:sp>
      <p:sp>
        <p:nvSpPr>
          <p:cNvPr id="3" name="Espace réservé du contenu 2">
            <a:extLst>
              <a:ext uri="{FF2B5EF4-FFF2-40B4-BE49-F238E27FC236}">
                <a16:creationId xmlns:a16="http://schemas.microsoft.com/office/drawing/2014/main" id="{D5042C67-61A2-421E-5A1A-7E1D170EC6A0}"/>
              </a:ext>
            </a:extLst>
          </p:cNvPr>
          <p:cNvSpPr>
            <a:spLocks noGrp="1"/>
          </p:cNvSpPr>
          <p:nvPr>
            <p:ph idx="1"/>
          </p:nvPr>
        </p:nvSpPr>
        <p:spPr>
          <a:xfrm>
            <a:off x="834887" y="670241"/>
            <a:ext cx="10393945" cy="3558049"/>
          </a:xfrm>
        </p:spPr>
        <p:txBody>
          <a:bodyPr anchor="ctr">
            <a:normAutofit/>
          </a:bodyPr>
          <a:lstStyle/>
          <a:p>
            <a:pPr>
              <a:lnSpc>
                <a:spcPct val="91000"/>
              </a:lnSpc>
            </a:pPr>
            <a:r>
              <a:rPr lang="fr-FR" sz="2000" dirty="0"/>
              <a:t>7) </a:t>
            </a:r>
            <a:r>
              <a:rPr lang="fr-FR" sz="2000" b="1" dirty="0"/>
              <a:t>Détection d'</a:t>
            </a:r>
            <a:r>
              <a:rPr lang="fr-FR" sz="2000" b="1" dirty="0" err="1"/>
              <a:t>outliers</a:t>
            </a:r>
            <a:r>
              <a:rPr lang="fr-FR" sz="2000" b="1" dirty="0"/>
              <a:t> </a:t>
            </a:r>
            <a:r>
              <a:rPr lang="fr-FR" sz="2000" dirty="0"/>
              <a:t>: Identifier et gérer les valeurs aberrantes qui pourraient avoir un impact sur les analyses ultérieures.</a:t>
            </a:r>
          </a:p>
          <a:p>
            <a:pPr>
              <a:lnSpc>
                <a:spcPct val="91000"/>
              </a:lnSpc>
            </a:pPr>
            <a:r>
              <a:rPr lang="fr-FR" sz="2000" dirty="0"/>
              <a:t>8) </a:t>
            </a:r>
            <a:r>
              <a:rPr lang="fr-FR" sz="2000" b="1" dirty="0"/>
              <a:t>Analyse de tendances </a:t>
            </a:r>
            <a:r>
              <a:rPr lang="fr-FR" sz="2000" dirty="0"/>
              <a:t>: Examiner les tendances temporelles si les données sont chronologiques. Cela peut révéler des schémas saisonniers ou des changements au fil du temps.</a:t>
            </a:r>
          </a:p>
          <a:p>
            <a:pPr>
              <a:lnSpc>
                <a:spcPct val="91000"/>
              </a:lnSpc>
            </a:pPr>
            <a:r>
              <a:rPr lang="fr-FR" sz="2000" dirty="0"/>
              <a:t>9) </a:t>
            </a:r>
            <a:r>
              <a:rPr lang="fr-FR" sz="2000" b="1" dirty="0"/>
              <a:t>Résumé des variables catégorielles </a:t>
            </a:r>
            <a:r>
              <a:rPr lang="fr-FR" sz="2000" dirty="0"/>
              <a:t>: Analyser les variables catégorielles en comptant et en visualisant les occurrences de chaque catégorie.</a:t>
            </a:r>
          </a:p>
          <a:p>
            <a:pPr>
              <a:lnSpc>
                <a:spcPct val="91000"/>
              </a:lnSpc>
            </a:pPr>
            <a:r>
              <a:rPr lang="fr-FR" sz="2000" dirty="0"/>
              <a:t>10) </a:t>
            </a:r>
            <a:r>
              <a:rPr lang="fr-FR" sz="2000" b="1" dirty="0"/>
              <a:t>Analyse de valeurs manquantes </a:t>
            </a:r>
            <a:r>
              <a:rPr lang="fr-FR" sz="2000" dirty="0"/>
              <a:t>: Identifier et gérer les valeurs manquantes dans les données, en comprenant leur distribution et leur impact potentiel.</a:t>
            </a:r>
          </a:p>
        </p:txBody>
      </p:sp>
    </p:spTree>
    <p:extLst>
      <p:ext uri="{BB962C8B-B14F-4D97-AF65-F5344CB8AC3E}">
        <p14:creationId xmlns:p14="http://schemas.microsoft.com/office/powerpoint/2010/main" val="3802838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463428-B643-EBDE-5159-CD6B93217BFE}"/>
              </a:ext>
            </a:extLst>
          </p:cNvPr>
          <p:cNvSpPr>
            <a:spLocks noGrp="1"/>
          </p:cNvSpPr>
          <p:nvPr>
            <p:ph type="title"/>
          </p:nvPr>
        </p:nvSpPr>
        <p:spPr/>
        <p:txBody>
          <a:bodyPr>
            <a:normAutofit fontScale="90000"/>
          </a:bodyPr>
          <a:lstStyle/>
          <a:p>
            <a:r>
              <a:rPr lang="fr-FR" dirty="0"/>
              <a:t>3) Gestion des données manquantes</a:t>
            </a:r>
          </a:p>
        </p:txBody>
      </p:sp>
      <p:sp>
        <p:nvSpPr>
          <p:cNvPr id="3" name="Espace réservé du contenu 2">
            <a:extLst>
              <a:ext uri="{FF2B5EF4-FFF2-40B4-BE49-F238E27FC236}">
                <a16:creationId xmlns:a16="http://schemas.microsoft.com/office/drawing/2014/main" id="{2CEEFAF4-B848-4789-B298-100E8FB6FA8F}"/>
              </a:ext>
            </a:extLst>
          </p:cNvPr>
          <p:cNvSpPr>
            <a:spLocks noGrp="1"/>
          </p:cNvSpPr>
          <p:nvPr>
            <p:ph idx="1"/>
          </p:nvPr>
        </p:nvSpPr>
        <p:spPr/>
        <p:txBody>
          <a:bodyPr/>
          <a:lstStyle/>
          <a:p>
            <a:pPr marL="457200" indent="-457200">
              <a:buFont typeface="Arial" panose="020B0604020202020204" pitchFamily="34" charset="0"/>
              <a:buChar char="•"/>
            </a:pPr>
            <a:r>
              <a:rPr lang="fr-FR" dirty="0"/>
              <a:t>L’utilisateur a oublié de remplir un champ</a:t>
            </a:r>
          </a:p>
          <a:p>
            <a:pPr marL="457200" indent="-457200">
              <a:buFont typeface="Arial" panose="020B0604020202020204" pitchFamily="34" charset="0"/>
              <a:buChar char="•"/>
            </a:pPr>
            <a:r>
              <a:rPr lang="fr-FR" dirty="0"/>
              <a:t>Les données ont été perdues lors du transfert manuel d’une base de données existante</a:t>
            </a:r>
          </a:p>
          <a:p>
            <a:pPr marL="457200" indent="-457200">
              <a:buFont typeface="Arial" panose="020B0604020202020204" pitchFamily="34" charset="0"/>
              <a:buChar char="•"/>
            </a:pPr>
            <a:r>
              <a:rPr lang="fr-FR" dirty="0"/>
              <a:t>Il y a eu une erreur de programmation</a:t>
            </a:r>
          </a:p>
          <a:p>
            <a:pPr marL="457200" indent="-457200">
              <a:buFont typeface="Arial" panose="020B0604020202020204" pitchFamily="34" charset="0"/>
              <a:buChar char="•"/>
            </a:pPr>
            <a:r>
              <a:rPr lang="fr-FR" dirty="0"/>
              <a:t>Les utilisateurs ont volontairement choisi de ne pas renseigner un champ lié à leurs convictions sur la manière dont les résultats pourraient être utilisés ou interprétés (vie privée, etc.).</a:t>
            </a:r>
          </a:p>
        </p:txBody>
      </p:sp>
    </p:spTree>
    <p:extLst>
      <p:ext uri="{BB962C8B-B14F-4D97-AF65-F5344CB8AC3E}">
        <p14:creationId xmlns:p14="http://schemas.microsoft.com/office/powerpoint/2010/main" val="3285921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90958D-78FC-D5CA-49DB-563368DD9005}"/>
              </a:ext>
            </a:extLst>
          </p:cNvPr>
          <p:cNvSpPr>
            <a:spLocks noGrp="1"/>
          </p:cNvSpPr>
          <p:nvPr>
            <p:ph type="title"/>
          </p:nvPr>
        </p:nvSpPr>
        <p:spPr/>
        <p:txBody>
          <a:bodyPr>
            <a:normAutofit fontScale="90000"/>
          </a:bodyPr>
          <a:lstStyle/>
          <a:p>
            <a:r>
              <a:rPr lang="fr-FR" dirty="0"/>
              <a:t>3) Gestion des données manquantes</a:t>
            </a:r>
          </a:p>
        </p:txBody>
      </p:sp>
      <p:sp>
        <p:nvSpPr>
          <p:cNvPr id="3" name="Espace réservé du contenu 2">
            <a:extLst>
              <a:ext uri="{FF2B5EF4-FFF2-40B4-BE49-F238E27FC236}">
                <a16:creationId xmlns:a16="http://schemas.microsoft.com/office/drawing/2014/main" id="{ED62313E-5841-3A5F-454D-29712596AEA3}"/>
              </a:ext>
            </a:extLst>
          </p:cNvPr>
          <p:cNvSpPr>
            <a:spLocks noGrp="1"/>
          </p:cNvSpPr>
          <p:nvPr>
            <p:ph idx="1"/>
          </p:nvPr>
        </p:nvSpPr>
        <p:spPr/>
        <p:txBody>
          <a:bodyPr>
            <a:normAutofit fontScale="85000" lnSpcReduction="20000"/>
          </a:bodyPr>
          <a:lstStyle/>
          <a:p>
            <a:pPr marL="514350" indent="-514350">
              <a:buAutoNum type="arabicParenR"/>
            </a:pPr>
            <a:r>
              <a:rPr lang="fr-FR" dirty="0"/>
              <a:t>Suppression des lignes ou colonnes</a:t>
            </a:r>
          </a:p>
          <a:p>
            <a:pPr marL="514350" indent="-514350">
              <a:buAutoNum type="arabicParenR"/>
            </a:pPr>
            <a:r>
              <a:rPr lang="fr-FR" dirty="0"/>
              <a:t>Imputation simple</a:t>
            </a:r>
          </a:p>
          <a:p>
            <a:pPr marL="514350" indent="-514350">
              <a:buAutoNum type="arabicParenR"/>
            </a:pPr>
            <a:r>
              <a:rPr lang="fr-FR" dirty="0"/>
              <a:t>Imputation par régression </a:t>
            </a:r>
          </a:p>
          <a:p>
            <a:pPr marL="514350" indent="-514350">
              <a:buAutoNum type="arabicParenR"/>
            </a:pPr>
            <a:r>
              <a:rPr lang="fr-FR" dirty="0"/>
              <a:t>Imputation basée sur des règles </a:t>
            </a:r>
          </a:p>
          <a:p>
            <a:pPr marL="514350" indent="-514350">
              <a:buAutoNum type="arabicParenR"/>
            </a:pPr>
            <a:r>
              <a:rPr lang="fr-FR" dirty="0"/>
              <a:t>Imputation par k-plus proches voisins</a:t>
            </a:r>
          </a:p>
          <a:p>
            <a:pPr marL="514350" indent="-514350">
              <a:buAutoNum type="arabicParenR"/>
            </a:pPr>
            <a:r>
              <a:rPr lang="fr-FR" dirty="0"/>
              <a:t>Méthodes d'imputation statistique</a:t>
            </a:r>
          </a:p>
          <a:p>
            <a:pPr marL="514350" indent="-514350">
              <a:buAutoNum type="arabicParenR"/>
            </a:pPr>
            <a:r>
              <a:rPr lang="fr-FR" dirty="0"/>
              <a:t>Imputation basée sur des modèles</a:t>
            </a:r>
          </a:p>
          <a:p>
            <a:pPr marL="514350" indent="-514350">
              <a:buAutoNum type="arabicParenR"/>
            </a:pPr>
            <a:r>
              <a:rPr lang="fr-FR" dirty="0"/>
              <a:t>Créer une variable indicatrice</a:t>
            </a:r>
          </a:p>
        </p:txBody>
      </p:sp>
    </p:spTree>
    <p:extLst>
      <p:ext uri="{BB962C8B-B14F-4D97-AF65-F5344CB8AC3E}">
        <p14:creationId xmlns:p14="http://schemas.microsoft.com/office/powerpoint/2010/main" val="4199756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CF7A4B-08B4-D86E-6336-5FAB43D5717E}"/>
              </a:ext>
            </a:extLst>
          </p:cNvPr>
          <p:cNvSpPr>
            <a:spLocks noGrp="1"/>
          </p:cNvSpPr>
          <p:nvPr>
            <p:ph type="title"/>
          </p:nvPr>
        </p:nvSpPr>
        <p:spPr>
          <a:xfrm>
            <a:off x="960120" y="643467"/>
            <a:ext cx="3212593" cy="5571066"/>
          </a:xfrm>
        </p:spPr>
        <p:txBody>
          <a:bodyPr>
            <a:normAutofit/>
          </a:bodyPr>
          <a:lstStyle/>
          <a:p>
            <a:r>
              <a:rPr lang="fr-FR" sz="5100"/>
              <a:t>4) Nettoyage de données</a:t>
            </a:r>
          </a:p>
        </p:txBody>
      </p:sp>
      <p:sp>
        <p:nvSpPr>
          <p:cNvPr id="3" name="Espace réservé du contenu 2">
            <a:extLst>
              <a:ext uri="{FF2B5EF4-FFF2-40B4-BE49-F238E27FC236}">
                <a16:creationId xmlns:a16="http://schemas.microsoft.com/office/drawing/2014/main" id="{9C25491F-C607-19BB-3563-694690D7E153}"/>
              </a:ext>
            </a:extLst>
          </p:cNvPr>
          <p:cNvSpPr>
            <a:spLocks noGrp="1"/>
          </p:cNvSpPr>
          <p:nvPr>
            <p:ph idx="1"/>
          </p:nvPr>
        </p:nvSpPr>
        <p:spPr>
          <a:xfrm>
            <a:off x="5302336" y="643467"/>
            <a:ext cx="5926496" cy="5571066"/>
          </a:xfrm>
        </p:spPr>
        <p:txBody>
          <a:bodyPr anchor="ctr">
            <a:normAutofit/>
          </a:bodyPr>
          <a:lstStyle/>
          <a:p>
            <a:pPr marL="457200" indent="-457200">
              <a:lnSpc>
                <a:spcPct val="91000"/>
              </a:lnSpc>
              <a:buFont typeface="Arial" panose="020B0604020202020204" pitchFamily="34" charset="0"/>
              <a:buChar char="•"/>
            </a:pPr>
            <a:r>
              <a:rPr lang="fr-FR" sz="2400" b="1" i="0">
                <a:effectLst/>
                <a:latin typeface="Söhne"/>
              </a:rPr>
              <a:t>Suppression des doublons</a:t>
            </a:r>
          </a:p>
          <a:p>
            <a:pPr marL="457200" indent="-457200">
              <a:lnSpc>
                <a:spcPct val="91000"/>
              </a:lnSpc>
              <a:buFont typeface="Arial" panose="020B0604020202020204" pitchFamily="34" charset="0"/>
              <a:buChar char="•"/>
            </a:pPr>
            <a:r>
              <a:rPr lang="fr-FR" sz="2400" b="1" i="0">
                <a:effectLst/>
                <a:latin typeface="Söhne"/>
              </a:rPr>
              <a:t>Correction des erreurs de saisie</a:t>
            </a:r>
            <a:endParaRPr lang="fr-FR" sz="2400" b="1">
              <a:latin typeface="Söhne"/>
            </a:endParaRPr>
          </a:p>
          <a:p>
            <a:pPr marL="457200" indent="-457200">
              <a:lnSpc>
                <a:spcPct val="91000"/>
              </a:lnSpc>
              <a:buFont typeface="Arial" panose="020B0604020202020204" pitchFamily="34" charset="0"/>
              <a:buChar char="•"/>
            </a:pPr>
            <a:r>
              <a:rPr lang="fr-FR" sz="2400" b="1" i="0">
                <a:effectLst/>
                <a:latin typeface="Söhne"/>
              </a:rPr>
              <a:t>Gestion des valeurs aberrantes (</a:t>
            </a:r>
            <a:r>
              <a:rPr lang="fr-FR" sz="2400" b="1" i="0" err="1">
                <a:effectLst/>
                <a:latin typeface="Söhne"/>
              </a:rPr>
              <a:t>outliers</a:t>
            </a:r>
            <a:r>
              <a:rPr lang="fr-FR" sz="2400" b="1" i="0">
                <a:effectLst/>
                <a:latin typeface="Söhne"/>
              </a:rPr>
              <a:t>)</a:t>
            </a:r>
          </a:p>
          <a:p>
            <a:pPr marL="457200" indent="-457200">
              <a:lnSpc>
                <a:spcPct val="91000"/>
              </a:lnSpc>
              <a:buFont typeface="Arial" panose="020B0604020202020204" pitchFamily="34" charset="0"/>
              <a:buChar char="•"/>
            </a:pPr>
            <a:r>
              <a:rPr lang="fr-FR" sz="2400" b="1" i="0">
                <a:effectLst/>
                <a:latin typeface="Söhne"/>
              </a:rPr>
              <a:t>Validation des données</a:t>
            </a:r>
            <a:endParaRPr lang="fr-FR" sz="2400" b="1">
              <a:latin typeface="Söhne"/>
            </a:endParaRPr>
          </a:p>
          <a:p>
            <a:pPr marL="457200" indent="-457200">
              <a:lnSpc>
                <a:spcPct val="91000"/>
              </a:lnSpc>
              <a:buFont typeface="Arial" panose="020B0604020202020204" pitchFamily="34" charset="0"/>
              <a:buChar char="•"/>
            </a:pPr>
            <a:r>
              <a:rPr lang="fr-FR" sz="2400"/>
              <a:t>Consolidation des catégories (variables catégorielles)</a:t>
            </a:r>
          </a:p>
          <a:p>
            <a:pPr marL="457200" indent="-457200">
              <a:lnSpc>
                <a:spcPct val="91000"/>
              </a:lnSpc>
              <a:buFont typeface="Arial" panose="020B0604020202020204" pitchFamily="34" charset="0"/>
              <a:buChar char="•"/>
            </a:pPr>
            <a:r>
              <a:rPr lang="fr-FR" sz="2400"/>
              <a:t>Vérification de la cohérence</a:t>
            </a:r>
          </a:p>
          <a:p>
            <a:pPr marL="457200" indent="-457200">
              <a:lnSpc>
                <a:spcPct val="91000"/>
              </a:lnSpc>
              <a:buFont typeface="Arial" panose="020B0604020202020204" pitchFamily="34" charset="0"/>
              <a:buChar char="•"/>
            </a:pPr>
            <a:r>
              <a:rPr lang="fr-FR" sz="2400"/>
              <a:t>Suppression de variables inutiles</a:t>
            </a:r>
          </a:p>
          <a:p>
            <a:pPr marL="457200" indent="-457200">
              <a:lnSpc>
                <a:spcPct val="91000"/>
              </a:lnSpc>
              <a:buFont typeface="Arial" panose="020B0604020202020204" pitchFamily="34" charset="0"/>
              <a:buChar char="•"/>
            </a:pPr>
            <a:r>
              <a:rPr lang="fr-FR" sz="2400"/>
              <a:t>Normalisation et mise à l'échelle</a:t>
            </a:r>
          </a:p>
          <a:p>
            <a:pPr marL="457200" indent="-457200">
              <a:lnSpc>
                <a:spcPct val="91000"/>
              </a:lnSpc>
              <a:buFont typeface="Arial" panose="020B0604020202020204" pitchFamily="34" charset="0"/>
              <a:buChar char="•"/>
            </a:pPr>
            <a:r>
              <a:rPr lang="fr-FR" sz="2400"/>
              <a:t>Vérification de l'intégrité des données</a:t>
            </a:r>
          </a:p>
          <a:p>
            <a:pPr marL="457200" indent="-457200">
              <a:lnSpc>
                <a:spcPct val="91000"/>
              </a:lnSpc>
              <a:buFont typeface="Arial" panose="020B0604020202020204" pitchFamily="34" charset="0"/>
              <a:buChar char="•"/>
            </a:pPr>
            <a:endParaRPr lang="fr-FR" sz="2400"/>
          </a:p>
        </p:txBody>
      </p:sp>
    </p:spTree>
    <p:extLst>
      <p:ext uri="{BB962C8B-B14F-4D97-AF65-F5344CB8AC3E}">
        <p14:creationId xmlns:p14="http://schemas.microsoft.com/office/powerpoint/2010/main" val="3311413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F3D0DF-5A39-CCA5-4B0C-296CFF53E272}"/>
              </a:ext>
            </a:extLst>
          </p:cNvPr>
          <p:cNvSpPr>
            <a:spLocks noGrp="1"/>
          </p:cNvSpPr>
          <p:nvPr>
            <p:ph type="title"/>
          </p:nvPr>
        </p:nvSpPr>
        <p:spPr/>
        <p:txBody>
          <a:bodyPr/>
          <a:lstStyle/>
          <a:p>
            <a:r>
              <a:rPr lang="fr-FR" dirty="0"/>
              <a:t>5) </a:t>
            </a:r>
            <a:r>
              <a:rPr lang="fr-FR" dirty="0" err="1"/>
              <a:t>Feature</a:t>
            </a:r>
            <a:r>
              <a:rPr lang="fr-FR" dirty="0"/>
              <a:t> </a:t>
            </a:r>
            <a:r>
              <a:rPr lang="fr-FR" b="1" i="0" dirty="0">
                <a:effectLst/>
                <a:latin typeface="Söhne"/>
              </a:rPr>
              <a:t>engineering </a:t>
            </a:r>
            <a:endParaRPr lang="fr-FR" dirty="0"/>
          </a:p>
        </p:txBody>
      </p:sp>
      <p:pic>
        <p:nvPicPr>
          <p:cNvPr id="16386" name="Picture 2" descr="Data Science Simplified: Feature Engineering for Machine Learning">
            <a:extLst>
              <a:ext uri="{FF2B5EF4-FFF2-40B4-BE49-F238E27FC236}">
                <a16:creationId xmlns:a16="http://schemas.microsoft.com/office/drawing/2014/main" id="{E5C9E2D4-AB04-5024-410D-62F85AD2043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9206" y="2587625"/>
            <a:ext cx="6350414"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588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3B6B83F-B9BC-A777-1146-6A401FA5FDEE}"/>
              </a:ext>
            </a:extLst>
          </p:cNvPr>
          <p:cNvSpPr>
            <a:spLocks noGrp="1"/>
          </p:cNvSpPr>
          <p:nvPr>
            <p:ph type="title"/>
          </p:nvPr>
        </p:nvSpPr>
        <p:spPr>
          <a:xfrm>
            <a:off x="960120" y="5029200"/>
            <a:ext cx="10268712" cy="1327554"/>
          </a:xfrm>
        </p:spPr>
        <p:txBody>
          <a:bodyPr>
            <a:normAutofit/>
          </a:bodyPr>
          <a:lstStyle/>
          <a:p>
            <a:r>
              <a:rPr lang="fr-FR" dirty="0"/>
              <a:t>exemples</a:t>
            </a:r>
          </a:p>
        </p:txBody>
      </p:sp>
      <p:graphicFrame>
        <p:nvGraphicFramePr>
          <p:cNvPr id="12" name="Espace réservé du contenu 2">
            <a:extLst>
              <a:ext uri="{FF2B5EF4-FFF2-40B4-BE49-F238E27FC236}">
                <a16:creationId xmlns:a16="http://schemas.microsoft.com/office/drawing/2014/main" id="{1B86DDC9-510E-3897-6214-E562B1912396}"/>
              </a:ext>
            </a:extLst>
          </p:cNvPr>
          <p:cNvGraphicFramePr>
            <a:graphicFrameLocks noGrp="1"/>
          </p:cNvGraphicFramePr>
          <p:nvPr>
            <p:ph idx="1"/>
          </p:nvPr>
        </p:nvGraphicFramePr>
        <p:xfrm>
          <a:off x="265043" y="225287"/>
          <a:ext cx="11635409" cy="43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4080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E1554AC-AFD1-476D-0555-0932F947CCB8}"/>
              </a:ext>
            </a:extLst>
          </p:cNvPr>
          <p:cNvSpPr>
            <a:spLocks noGrp="1"/>
          </p:cNvSpPr>
          <p:nvPr>
            <p:ph type="title"/>
          </p:nvPr>
        </p:nvSpPr>
        <p:spPr>
          <a:xfrm>
            <a:off x="960120" y="5029200"/>
            <a:ext cx="10268712" cy="1327554"/>
          </a:xfrm>
        </p:spPr>
        <p:txBody>
          <a:bodyPr>
            <a:normAutofit/>
          </a:bodyPr>
          <a:lstStyle/>
          <a:p>
            <a:r>
              <a:rPr lang="fr-FR" sz="5100"/>
              <a:t>techniques </a:t>
            </a:r>
            <a:r>
              <a:rPr lang="fr-FR" sz="5100" err="1"/>
              <a:t>feature</a:t>
            </a:r>
            <a:r>
              <a:rPr lang="fr-FR" sz="5100"/>
              <a:t> engineering</a:t>
            </a:r>
          </a:p>
        </p:txBody>
      </p:sp>
      <p:sp>
        <p:nvSpPr>
          <p:cNvPr id="3" name="Espace réservé du contenu 2">
            <a:extLst>
              <a:ext uri="{FF2B5EF4-FFF2-40B4-BE49-F238E27FC236}">
                <a16:creationId xmlns:a16="http://schemas.microsoft.com/office/drawing/2014/main" id="{967A31E3-B49B-3AB9-DBCF-D7C9006F75C6}"/>
              </a:ext>
            </a:extLst>
          </p:cNvPr>
          <p:cNvSpPr>
            <a:spLocks noGrp="1"/>
          </p:cNvSpPr>
          <p:nvPr>
            <p:ph idx="1"/>
          </p:nvPr>
        </p:nvSpPr>
        <p:spPr>
          <a:xfrm>
            <a:off x="960120" y="670241"/>
            <a:ext cx="10268712" cy="3558049"/>
          </a:xfrm>
        </p:spPr>
        <p:txBody>
          <a:bodyPr anchor="ctr">
            <a:normAutofit/>
          </a:bodyPr>
          <a:lstStyle/>
          <a:p>
            <a:pPr marL="285750" indent="-285750">
              <a:lnSpc>
                <a:spcPct val="91000"/>
              </a:lnSpc>
              <a:buFont typeface="Arial" panose="020B0604020202020204" pitchFamily="34" charset="0"/>
              <a:buChar char="•"/>
            </a:pPr>
            <a:r>
              <a:rPr lang="fr-FR" sz="1600" dirty="0"/>
              <a:t>Création de variables dérivées </a:t>
            </a:r>
          </a:p>
          <a:p>
            <a:pPr marL="285750" indent="-285750">
              <a:lnSpc>
                <a:spcPct val="91000"/>
              </a:lnSpc>
              <a:buFont typeface="Arial" panose="020B0604020202020204" pitchFamily="34" charset="0"/>
              <a:buChar char="•"/>
            </a:pPr>
            <a:r>
              <a:rPr lang="fr-FR" sz="1600" dirty="0"/>
              <a:t>Encodage des variables catégorielles</a:t>
            </a:r>
          </a:p>
          <a:p>
            <a:pPr marL="285750" indent="-285750">
              <a:lnSpc>
                <a:spcPct val="91000"/>
              </a:lnSpc>
              <a:buFont typeface="Arial" panose="020B0604020202020204" pitchFamily="34" charset="0"/>
              <a:buChar char="•"/>
            </a:pPr>
            <a:r>
              <a:rPr lang="fr-FR" sz="1600" dirty="0"/>
              <a:t>Création de variables temporelles</a:t>
            </a:r>
          </a:p>
          <a:p>
            <a:pPr marL="285750" indent="-285750">
              <a:lnSpc>
                <a:spcPct val="91000"/>
              </a:lnSpc>
              <a:buFont typeface="Arial" panose="020B0604020202020204" pitchFamily="34" charset="0"/>
              <a:buChar char="•"/>
            </a:pPr>
            <a:r>
              <a:rPr lang="fr-FR" sz="1600" dirty="0"/>
              <a:t>Transformation logarithmique ou exponentielle</a:t>
            </a:r>
          </a:p>
          <a:p>
            <a:pPr marL="285750" indent="-285750">
              <a:lnSpc>
                <a:spcPct val="91000"/>
              </a:lnSpc>
              <a:buFont typeface="Arial" panose="020B0604020202020204" pitchFamily="34" charset="0"/>
              <a:buChar char="•"/>
            </a:pPr>
            <a:r>
              <a:rPr lang="fr-FR" sz="1600" b="1" i="0" dirty="0">
                <a:effectLst/>
                <a:latin typeface="Söhne"/>
              </a:rPr>
              <a:t>Normalisation et mise à l'échelle</a:t>
            </a:r>
          </a:p>
          <a:p>
            <a:pPr marL="285750" indent="-285750">
              <a:lnSpc>
                <a:spcPct val="91000"/>
              </a:lnSpc>
              <a:buFont typeface="Arial" panose="020B0604020202020204" pitchFamily="34" charset="0"/>
              <a:buChar char="•"/>
            </a:pPr>
            <a:r>
              <a:rPr lang="fr-FR" sz="1600" dirty="0"/>
              <a:t>Réduction de dimension</a:t>
            </a:r>
          </a:p>
          <a:p>
            <a:pPr marL="285750" indent="-285750">
              <a:lnSpc>
                <a:spcPct val="91000"/>
              </a:lnSpc>
              <a:buFont typeface="Arial" panose="020B0604020202020204" pitchFamily="34" charset="0"/>
              <a:buChar char="•"/>
            </a:pPr>
            <a:r>
              <a:rPr lang="fr-FR" sz="1600" b="1" i="0" dirty="0">
                <a:effectLst/>
                <a:latin typeface="Söhne"/>
              </a:rPr>
              <a:t>Création de variables binaires</a:t>
            </a:r>
          </a:p>
          <a:p>
            <a:pPr marL="285750" indent="-285750">
              <a:lnSpc>
                <a:spcPct val="91000"/>
              </a:lnSpc>
              <a:buFont typeface="Arial" panose="020B0604020202020204" pitchFamily="34" charset="0"/>
              <a:buChar char="•"/>
            </a:pPr>
            <a:r>
              <a:rPr lang="fr-FR" sz="1600" b="1" i="0" dirty="0" err="1">
                <a:effectLst/>
                <a:latin typeface="Söhne"/>
              </a:rPr>
              <a:t>Binning</a:t>
            </a:r>
            <a:endParaRPr lang="fr-FR" sz="1600" b="1" i="0" dirty="0">
              <a:effectLst/>
              <a:latin typeface="Söhne"/>
            </a:endParaRPr>
          </a:p>
          <a:p>
            <a:pPr marL="285750" indent="-285750">
              <a:lnSpc>
                <a:spcPct val="91000"/>
              </a:lnSpc>
              <a:buFont typeface="Arial" panose="020B0604020202020204" pitchFamily="34" charset="0"/>
              <a:buChar char="•"/>
            </a:pPr>
            <a:r>
              <a:rPr lang="fr-FR" sz="1600" b="1" i="0" dirty="0">
                <a:effectLst/>
                <a:latin typeface="Söhne"/>
              </a:rPr>
              <a:t>Création de variables de fréquence</a:t>
            </a:r>
            <a:endParaRPr lang="fr-FR" sz="1600" dirty="0"/>
          </a:p>
        </p:txBody>
      </p:sp>
    </p:spTree>
    <p:extLst>
      <p:ext uri="{BB962C8B-B14F-4D97-AF65-F5344CB8AC3E}">
        <p14:creationId xmlns:p14="http://schemas.microsoft.com/office/powerpoint/2010/main" val="2833911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A78DFA-3F2B-68DC-5F1F-959CBAFF806F}"/>
              </a:ext>
            </a:extLst>
          </p:cNvPr>
          <p:cNvSpPr>
            <a:spLocks noGrp="1"/>
          </p:cNvSpPr>
          <p:nvPr>
            <p:ph type="title"/>
          </p:nvPr>
        </p:nvSpPr>
        <p:spPr/>
        <p:txBody>
          <a:bodyPr/>
          <a:lstStyle/>
          <a:p>
            <a:r>
              <a:rPr lang="fr-FR" dirty="0"/>
              <a:t>6) Séparation de données</a:t>
            </a:r>
          </a:p>
        </p:txBody>
      </p:sp>
      <p:sp>
        <p:nvSpPr>
          <p:cNvPr id="6" name="Espace réservé du contenu 5">
            <a:extLst>
              <a:ext uri="{FF2B5EF4-FFF2-40B4-BE49-F238E27FC236}">
                <a16:creationId xmlns:a16="http://schemas.microsoft.com/office/drawing/2014/main" id="{5B4F828F-D151-A460-9DD4-B51D041391D8}"/>
              </a:ext>
            </a:extLst>
          </p:cNvPr>
          <p:cNvSpPr>
            <a:spLocks noGrp="1"/>
          </p:cNvSpPr>
          <p:nvPr>
            <p:ph idx="1"/>
          </p:nvPr>
        </p:nvSpPr>
        <p:spPr/>
        <p:txBody>
          <a:bodyPr/>
          <a:lstStyle/>
          <a:p>
            <a:pPr marL="457200" indent="-457200">
              <a:buFont typeface="Arial" panose="020B0604020202020204" pitchFamily="34" charset="0"/>
              <a:buChar char="•"/>
            </a:pPr>
            <a:r>
              <a:rPr lang="fr-FR" dirty="0"/>
              <a:t>Hold-out (Division simple) </a:t>
            </a:r>
          </a:p>
          <a:p>
            <a:pPr marL="457200" indent="-457200">
              <a:buFont typeface="Arial" panose="020B0604020202020204" pitchFamily="34" charset="0"/>
              <a:buChar char="•"/>
            </a:pPr>
            <a:r>
              <a:rPr lang="fr-FR" dirty="0"/>
              <a:t>Cross-validation (Validation croisée) </a:t>
            </a:r>
          </a:p>
          <a:p>
            <a:pPr marL="457200" indent="-457200">
              <a:buFont typeface="Arial" panose="020B0604020202020204" pitchFamily="34" charset="0"/>
              <a:buChar char="•"/>
            </a:pPr>
            <a:r>
              <a:rPr lang="fr-FR" dirty="0"/>
              <a:t>Stratification </a:t>
            </a:r>
          </a:p>
          <a:p>
            <a:pPr marL="457200" indent="-457200">
              <a:buFont typeface="Arial" panose="020B0604020202020204" pitchFamily="34" charset="0"/>
              <a:buChar char="•"/>
            </a:pPr>
            <a:r>
              <a:rPr lang="fr-FR" dirty="0"/>
              <a:t>Time </a:t>
            </a:r>
            <a:r>
              <a:rPr lang="fr-FR" dirty="0" err="1"/>
              <a:t>Series</a:t>
            </a:r>
            <a:r>
              <a:rPr lang="fr-FR" dirty="0"/>
              <a:t> Split (Division pour séries temporelles)</a:t>
            </a:r>
          </a:p>
          <a:p>
            <a:pPr marL="457200" indent="-457200">
              <a:buFont typeface="Arial" panose="020B0604020202020204" pitchFamily="34" charset="0"/>
              <a:buChar char="•"/>
            </a:pPr>
            <a:r>
              <a:rPr lang="fr-FR" dirty="0" err="1"/>
              <a:t>Leave</a:t>
            </a:r>
            <a:r>
              <a:rPr lang="fr-FR" dirty="0"/>
              <a:t>-One-Out Cross-Validation</a:t>
            </a:r>
          </a:p>
        </p:txBody>
      </p:sp>
    </p:spTree>
    <p:extLst>
      <p:ext uri="{BB962C8B-B14F-4D97-AF65-F5344CB8AC3E}">
        <p14:creationId xmlns:p14="http://schemas.microsoft.com/office/powerpoint/2010/main" val="217152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Rectangle 717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F928732-F58B-7BE5-1DD3-FA54809331A3}"/>
              </a:ext>
            </a:extLst>
          </p:cNvPr>
          <p:cNvSpPr>
            <a:spLocks noGrp="1"/>
          </p:cNvSpPr>
          <p:nvPr>
            <p:ph type="title"/>
          </p:nvPr>
        </p:nvSpPr>
        <p:spPr>
          <a:xfrm>
            <a:off x="960119" y="2100845"/>
            <a:ext cx="4670234" cy="1975527"/>
          </a:xfrm>
        </p:spPr>
        <p:txBody>
          <a:bodyPr vert="horz" lIns="91440" tIns="45720" rIns="91440" bIns="45720" rtlCol="0" anchor="ctr">
            <a:normAutofit fontScale="90000"/>
          </a:bodyPr>
          <a:lstStyle/>
          <a:p>
            <a:r>
              <a:rPr lang="fr-FR" sz="4800" dirty="0"/>
              <a:t>Qu'est-ce que la Data Science ?</a:t>
            </a:r>
            <a:endParaRPr lang="en-US" sz="4600" dirty="0"/>
          </a:p>
        </p:txBody>
      </p:sp>
      <p:sp useBgFill="1">
        <p:nvSpPr>
          <p:cNvPr id="7181" name="Rectangle 7180">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ata scientist, métier d'avenir ou simple &quot;buzz marketing&quot;? - Harvard  Business Review France">
            <a:extLst>
              <a:ext uri="{FF2B5EF4-FFF2-40B4-BE49-F238E27FC236}">
                <a16:creationId xmlns:a16="http://schemas.microsoft.com/office/drawing/2014/main" id="{4A7C2C73-C900-448B-82B3-6982C6CD62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758450" y="1321947"/>
            <a:ext cx="4519149" cy="421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68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Rectangle 410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ython Data Visualization Tutorial: Matplotlib &amp; Seaborn Examples">
            <a:extLst>
              <a:ext uri="{FF2B5EF4-FFF2-40B4-BE49-F238E27FC236}">
                <a16:creationId xmlns:a16="http://schemas.microsoft.com/office/drawing/2014/main" id="{FFDC1967-0CC4-785F-A1E8-482757281CE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302" b="869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77E4305-D221-ED83-39AA-528FA1A860E4}"/>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a:solidFill>
                  <a:srgbClr val="FFFFFF"/>
                </a:solidFill>
              </a:rPr>
              <a:t>Une image vaut mille mots</a:t>
            </a:r>
          </a:p>
        </p:txBody>
      </p:sp>
    </p:spTree>
    <p:extLst>
      <p:ext uri="{BB962C8B-B14F-4D97-AF65-F5344CB8AC3E}">
        <p14:creationId xmlns:p14="http://schemas.microsoft.com/office/powerpoint/2010/main" val="963249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5A3A7A-BE58-A4B2-6AB9-BA915D8070AC}"/>
              </a:ext>
            </a:extLst>
          </p:cNvPr>
          <p:cNvSpPr>
            <a:spLocks noGrp="1"/>
          </p:cNvSpPr>
          <p:nvPr>
            <p:ph type="title"/>
          </p:nvPr>
        </p:nvSpPr>
        <p:spPr>
          <a:xfrm>
            <a:off x="960120" y="317814"/>
            <a:ext cx="10268712" cy="1700784"/>
          </a:xfrm>
        </p:spPr>
        <p:txBody>
          <a:bodyPr>
            <a:normAutofit/>
          </a:bodyPr>
          <a:lstStyle/>
          <a:p>
            <a:r>
              <a:rPr lang="fr-FR" sz="5600"/>
              <a:t>Qu’est-ce que la data visualisation ?</a:t>
            </a:r>
          </a:p>
        </p:txBody>
      </p:sp>
      <p:graphicFrame>
        <p:nvGraphicFramePr>
          <p:cNvPr id="6" name="Espace réservé du contenu 2">
            <a:extLst>
              <a:ext uri="{FF2B5EF4-FFF2-40B4-BE49-F238E27FC236}">
                <a16:creationId xmlns:a16="http://schemas.microsoft.com/office/drawing/2014/main" id="{BF88A2CC-6884-2AB9-38ED-43ADD7C6B708}"/>
              </a:ext>
            </a:extLst>
          </p:cNvPr>
          <p:cNvGraphicFramePr>
            <a:graphicFrameLocks noGrp="1"/>
          </p:cNvGraphicFramePr>
          <p:nvPr>
            <p:ph idx="1"/>
            <p:extLst>
              <p:ext uri="{D42A27DB-BD31-4B8C-83A1-F6EECF244321}">
                <p14:modId xmlns:p14="http://schemas.microsoft.com/office/powerpoint/2010/main" val="2187959477"/>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260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FC723C5-4684-9DFA-873D-C4DF23477A03}"/>
              </a:ext>
            </a:extLst>
          </p:cNvPr>
          <p:cNvSpPr>
            <a:spLocks noGrp="1"/>
          </p:cNvSpPr>
          <p:nvPr>
            <p:ph type="title"/>
          </p:nvPr>
        </p:nvSpPr>
        <p:spPr>
          <a:xfrm>
            <a:off x="960120" y="317814"/>
            <a:ext cx="10268712" cy="1700784"/>
          </a:xfrm>
        </p:spPr>
        <p:txBody>
          <a:bodyPr>
            <a:normAutofit/>
          </a:bodyPr>
          <a:lstStyle/>
          <a:p>
            <a:r>
              <a:rPr lang="fr-FR" dirty="0"/>
              <a:t>Définition</a:t>
            </a:r>
          </a:p>
        </p:txBody>
      </p:sp>
      <p:sp>
        <p:nvSpPr>
          <p:cNvPr id="3" name="Espace réservé du contenu 2">
            <a:extLst>
              <a:ext uri="{FF2B5EF4-FFF2-40B4-BE49-F238E27FC236}">
                <a16:creationId xmlns:a16="http://schemas.microsoft.com/office/drawing/2014/main" id="{B5635616-5F22-A9C0-C00A-4F433892AB17}"/>
              </a:ext>
            </a:extLst>
          </p:cNvPr>
          <p:cNvSpPr>
            <a:spLocks noGrp="1"/>
          </p:cNvSpPr>
          <p:nvPr>
            <p:ph idx="1"/>
          </p:nvPr>
        </p:nvSpPr>
        <p:spPr>
          <a:xfrm>
            <a:off x="960120" y="2784143"/>
            <a:ext cx="5782586" cy="3433031"/>
          </a:xfrm>
        </p:spPr>
        <p:txBody>
          <a:bodyPr anchor="t">
            <a:normAutofit/>
          </a:bodyPr>
          <a:lstStyle/>
          <a:p>
            <a:pPr marL="457200" indent="-457200" algn="just">
              <a:lnSpc>
                <a:spcPct val="91000"/>
              </a:lnSpc>
              <a:buFont typeface="Arial" panose="020B0604020202020204" pitchFamily="34" charset="0"/>
              <a:buChar char="•"/>
            </a:pPr>
            <a:r>
              <a:rPr lang="fr-FR" b="0" i="0">
                <a:effectLst/>
                <a:latin typeface="Comfortaa"/>
              </a:rPr>
              <a:t>Le </a:t>
            </a:r>
            <a:r>
              <a:rPr lang="fr-FR" b="0" i="0" err="1">
                <a:effectLst/>
                <a:latin typeface="Comfortaa"/>
              </a:rPr>
              <a:t>reporting</a:t>
            </a:r>
            <a:r>
              <a:rPr lang="fr-FR" b="0" i="0">
                <a:effectLst/>
                <a:latin typeface="Comfortaa"/>
              </a:rPr>
              <a:t> c’est : de l’analyse et de la compréhension des données.</a:t>
            </a:r>
          </a:p>
          <a:p>
            <a:pPr marL="457200" indent="-457200" algn="just">
              <a:lnSpc>
                <a:spcPct val="91000"/>
              </a:lnSpc>
              <a:buFont typeface="Arial" panose="020B0604020202020204" pitchFamily="34" charset="0"/>
              <a:buChar char="•"/>
            </a:pPr>
            <a:endParaRPr lang="fr-FR">
              <a:latin typeface="Comfortaa"/>
            </a:endParaRPr>
          </a:p>
          <a:p>
            <a:pPr marL="457200" indent="-457200" algn="just">
              <a:lnSpc>
                <a:spcPct val="91000"/>
              </a:lnSpc>
              <a:buFont typeface="Arial" panose="020B0604020202020204" pitchFamily="34" charset="0"/>
              <a:buChar char="•"/>
            </a:pPr>
            <a:r>
              <a:rPr lang="fr-FR" b="0" i="0">
                <a:effectLst/>
                <a:latin typeface="Comfortaa"/>
              </a:rPr>
              <a:t>La Data visualisation c’est : faire passer un message, raconter une histoire (</a:t>
            </a:r>
            <a:r>
              <a:rPr lang="fr-FR" b="0" i="0" err="1">
                <a:effectLst/>
                <a:latin typeface="Comfortaa"/>
              </a:rPr>
              <a:t>datastorytelling</a:t>
            </a:r>
            <a:r>
              <a:rPr lang="fr-FR" b="0" i="0">
                <a:effectLst/>
                <a:latin typeface="Comfortaa"/>
              </a:rPr>
              <a:t>) prendre une décision stratégique ou opérationnelle.</a:t>
            </a:r>
            <a:endParaRPr lang="fr-FR"/>
          </a:p>
        </p:txBody>
      </p:sp>
      <p:pic>
        <p:nvPicPr>
          <p:cNvPr id="7" name="Graphic 6" descr="Statistiques">
            <a:extLst>
              <a:ext uri="{FF2B5EF4-FFF2-40B4-BE49-F238E27FC236}">
                <a16:creationId xmlns:a16="http://schemas.microsoft.com/office/drawing/2014/main" id="{B39ACD4D-DA8D-47F6-842F-13A7FF1491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2373227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7A8C205-59E1-9D37-ADF4-1E50C3759446}"/>
              </a:ext>
            </a:extLst>
          </p:cNvPr>
          <p:cNvSpPr>
            <a:spLocks noGrp="1"/>
          </p:cNvSpPr>
          <p:nvPr>
            <p:ph type="title"/>
          </p:nvPr>
        </p:nvSpPr>
        <p:spPr>
          <a:xfrm>
            <a:off x="960120" y="5029200"/>
            <a:ext cx="10268712" cy="1327554"/>
          </a:xfrm>
        </p:spPr>
        <p:txBody>
          <a:bodyPr vert="horz" lIns="91440" tIns="45720" rIns="91440" bIns="45720" rtlCol="0" anchor="ctr">
            <a:normAutofit/>
          </a:bodyPr>
          <a:lstStyle/>
          <a:p>
            <a:r>
              <a:rPr lang="en-US" sz="6100" kern="1200" cap="all" spc="120" baseline="0">
                <a:solidFill>
                  <a:schemeClr val="bg1"/>
                </a:solidFill>
                <a:latin typeface="+mj-lt"/>
                <a:ea typeface="+mj-ea"/>
                <a:cs typeface="+mj-cs"/>
              </a:rPr>
              <a:t>Principes UX pour le dataviz</a:t>
            </a:r>
          </a:p>
        </p:txBody>
      </p:sp>
      <p:sp>
        <p:nvSpPr>
          <p:cNvPr id="3" name="Espace réservé du contenu 2">
            <a:extLst>
              <a:ext uri="{FF2B5EF4-FFF2-40B4-BE49-F238E27FC236}">
                <a16:creationId xmlns:a16="http://schemas.microsoft.com/office/drawing/2014/main" id="{BD7F5620-084F-B361-42A2-0F5B98B1AE9E}"/>
              </a:ext>
            </a:extLst>
          </p:cNvPr>
          <p:cNvSpPr>
            <a:spLocks noGrp="1"/>
          </p:cNvSpPr>
          <p:nvPr>
            <p:ph sz="half" idx="1"/>
          </p:nvPr>
        </p:nvSpPr>
        <p:spPr>
          <a:xfrm>
            <a:off x="1437170" y="832109"/>
            <a:ext cx="4368325" cy="3259655"/>
          </a:xfrm>
        </p:spPr>
        <p:txBody>
          <a:bodyPr/>
          <a:lstStyle/>
          <a:p>
            <a:pPr marL="411480" indent="-411480" defTabSz="822960">
              <a:spcBef>
                <a:spcPts val="630"/>
              </a:spcBef>
              <a:spcAft>
                <a:spcPts val="630"/>
              </a:spcAft>
              <a:buFont typeface="Arial" panose="020B0604020202020204" pitchFamily="34" charset="0"/>
              <a:buChar char="•"/>
            </a:pPr>
            <a:r>
              <a:rPr lang="fr-FR" sz="2340" kern="1200" spc="45" baseline="0">
                <a:solidFill>
                  <a:schemeClr val="tx1"/>
                </a:solidFill>
                <a:latin typeface="+mn-lt"/>
                <a:ea typeface="+mn-ea"/>
                <a:cs typeface="+mn-cs"/>
              </a:rPr>
              <a:t>Comprendre votre public cible</a:t>
            </a:r>
          </a:p>
          <a:p>
            <a:pPr marL="411480" indent="-411480" defTabSz="822960">
              <a:spcBef>
                <a:spcPts val="630"/>
              </a:spcBef>
              <a:spcAft>
                <a:spcPts val="630"/>
              </a:spcAft>
              <a:buFont typeface="Arial" panose="020B0604020202020204" pitchFamily="34" charset="0"/>
              <a:buChar char="•"/>
            </a:pPr>
            <a:r>
              <a:rPr lang="fr-FR" sz="2340" kern="1200" spc="45" baseline="0">
                <a:solidFill>
                  <a:schemeClr val="tx1"/>
                </a:solidFill>
                <a:latin typeface="+mn-lt"/>
                <a:ea typeface="+mn-ea"/>
                <a:cs typeface="+mn-cs"/>
              </a:rPr>
              <a:t>Simplification</a:t>
            </a:r>
          </a:p>
          <a:p>
            <a:pPr marL="411480" indent="-411480" defTabSz="822960">
              <a:spcBef>
                <a:spcPts val="630"/>
              </a:spcBef>
              <a:spcAft>
                <a:spcPts val="630"/>
              </a:spcAft>
              <a:buFont typeface="Arial" panose="020B0604020202020204" pitchFamily="34" charset="0"/>
              <a:buChar char="•"/>
            </a:pPr>
            <a:r>
              <a:rPr lang="fr-FR" sz="2340" kern="1200" spc="45" baseline="0">
                <a:solidFill>
                  <a:schemeClr val="tx1"/>
                </a:solidFill>
                <a:latin typeface="+mn-lt"/>
                <a:ea typeface="+mn-ea"/>
                <a:cs typeface="+mn-cs"/>
              </a:rPr>
              <a:t>Hiérarchie visuelle</a:t>
            </a:r>
          </a:p>
          <a:p>
            <a:pPr marL="411480" indent="-411480" defTabSz="822960">
              <a:spcBef>
                <a:spcPts val="630"/>
              </a:spcBef>
              <a:spcAft>
                <a:spcPts val="630"/>
              </a:spcAft>
              <a:buFont typeface="Arial" panose="020B0604020202020204" pitchFamily="34" charset="0"/>
              <a:buChar char="•"/>
            </a:pPr>
            <a:r>
              <a:rPr lang="fr-FR" sz="2340" kern="1200" spc="45" baseline="0">
                <a:solidFill>
                  <a:schemeClr val="tx1"/>
                </a:solidFill>
                <a:latin typeface="+mn-lt"/>
                <a:ea typeface="+mn-ea"/>
                <a:cs typeface="+mn-cs"/>
              </a:rPr>
              <a:t>Cohérence </a:t>
            </a:r>
          </a:p>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Accessibilité</a:t>
            </a:r>
            <a:endParaRPr lang="fr-FR"/>
          </a:p>
        </p:txBody>
      </p:sp>
      <p:sp>
        <p:nvSpPr>
          <p:cNvPr id="4" name="Espace réservé du contenu 3">
            <a:extLst>
              <a:ext uri="{FF2B5EF4-FFF2-40B4-BE49-F238E27FC236}">
                <a16:creationId xmlns:a16="http://schemas.microsoft.com/office/drawing/2014/main" id="{A8359F3D-EDE7-2E93-0513-2E3454405F38}"/>
              </a:ext>
            </a:extLst>
          </p:cNvPr>
          <p:cNvSpPr>
            <a:spLocks noGrp="1"/>
          </p:cNvSpPr>
          <p:nvPr>
            <p:ph sz="half" idx="2"/>
          </p:nvPr>
        </p:nvSpPr>
        <p:spPr>
          <a:xfrm>
            <a:off x="6383330" y="828135"/>
            <a:ext cx="4368325" cy="3259655"/>
          </a:xfrm>
        </p:spPr>
        <p:txBody>
          <a:bodyPr/>
          <a:lstStyle/>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Feedback visuel</a:t>
            </a:r>
          </a:p>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Interactivité pertinente </a:t>
            </a:r>
          </a:p>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Storytelling</a:t>
            </a:r>
          </a:p>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Éviter les distorsions</a:t>
            </a:r>
          </a:p>
          <a:p>
            <a:pPr marL="411480" indent="-411480" defTabSz="822960">
              <a:spcBef>
                <a:spcPts val="630"/>
              </a:spcBef>
              <a:spcAft>
                <a:spcPts val="630"/>
              </a:spcAft>
              <a:buFont typeface="Arial" panose="020B0604020202020204" pitchFamily="34" charset="0"/>
              <a:buChar char="•"/>
            </a:pPr>
            <a:r>
              <a:rPr lang="fr-FR" sz="2340" b="1" kern="1200" spc="45" baseline="0">
                <a:solidFill>
                  <a:schemeClr val="tx1"/>
                </a:solidFill>
                <a:latin typeface="Söhne"/>
                <a:ea typeface="+mn-ea"/>
                <a:cs typeface="+mn-cs"/>
              </a:rPr>
              <a:t>Test utilisateur</a:t>
            </a:r>
            <a:endParaRPr lang="fr-FR" b="1">
              <a:latin typeface="Söhne"/>
            </a:endParaRPr>
          </a:p>
        </p:txBody>
      </p:sp>
    </p:spTree>
    <p:extLst>
      <p:ext uri="{BB962C8B-B14F-4D97-AF65-F5344CB8AC3E}">
        <p14:creationId xmlns:p14="http://schemas.microsoft.com/office/powerpoint/2010/main" val="3608741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ectangle 104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re 4">
            <a:extLst>
              <a:ext uri="{FF2B5EF4-FFF2-40B4-BE49-F238E27FC236}">
                <a16:creationId xmlns:a16="http://schemas.microsoft.com/office/drawing/2014/main" id="{A7AA3968-8EA1-821C-B05C-A4D47E92ABA7}"/>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dirty="0"/>
              <a:t>Types variables </a:t>
            </a:r>
          </a:p>
        </p:txBody>
      </p:sp>
      <p:pic>
        <p:nvPicPr>
          <p:cNvPr id="1028" name="Picture 4" descr="ML FutureIsTech | Probabilités et Statistiques">
            <a:extLst>
              <a:ext uri="{FF2B5EF4-FFF2-40B4-BE49-F238E27FC236}">
                <a16:creationId xmlns:a16="http://schemas.microsoft.com/office/drawing/2014/main" id="{E9678FA8-F006-5FEF-D14A-BB6B429941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42671" y="639575"/>
            <a:ext cx="7706658" cy="3082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31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ques financiers sur un écran sombre">
            <a:extLst>
              <a:ext uri="{FF2B5EF4-FFF2-40B4-BE49-F238E27FC236}">
                <a16:creationId xmlns:a16="http://schemas.microsoft.com/office/drawing/2014/main" id="{AAF9C83A-F87C-AAEC-927E-B2C0C6B618CA}"/>
              </a:ext>
            </a:extLst>
          </p:cNvPr>
          <p:cNvPicPr>
            <a:picLocks noChangeAspect="1"/>
          </p:cNvPicPr>
          <p:nvPr/>
        </p:nvPicPr>
        <p:blipFill rotWithShape="1">
          <a:blip r:embed="rId2"/>
          <a:srcRect t="9978" r="-1" b="-1"/>
          <a:stretch/>
        </p:blipFill>
        <p:spPr>
          <a:xfrm>
            <a:off x="1524" y="10"/>
            <a:ext cx="12188952" cy="6857990"/>
          </a:xfrm>
          <a:prstGeom prst="rect">
            <a:avLst/>
          </a:prstGeom>
        </p:spPr>
      </p:pic>
      <p:sp>
        <p:nvSpPr>
          <p:cNvPr id="11" name="Rectangle 1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5CDAFC4-354D-C252-9C8D-A4462417DE64}"/>
              </a:ext>
            </a:extLst>
          </p:cNvPr>
          <p:cNvSpPr>
            <a:spLocks noGrp="1"/>
          </p:cNvSpPr>
          <p:nvPr>
            <p:ph type="title"/>
          </p:nvPr>
        </p:nvSpPr>
        <p:spPr>
          <a:xfrm>
            <a:off x="6677023" y="990599"/>
            <a:ext cx="4857751" cy="1563989"/>
          </a:xfrm>
        </p:spPr>
        <p:txBody>
          <a:bodyPr>
            <a:normAutofit/>
          </a:bodyPr>
          <a:lstStyle/>
          <a:p>
            <a:r>
              <a:rPr lang="fr-FR" sz="3100"/>
              <a:t>Variable Quantitative Univariable (continue)</a:t>
            </a:r>
          </a:p>
        </p:txBody>
      </p:sp>
      <p:sp>
        <p:nvSpPr>
          <p:cNvPr id="13" name="Rectangle 12">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1CACCC0A-A7B4-C931-B83D-85E2BFA575CD}"/>
              </a:ext>
            </a:extLst>
          </p:cNvPr>
          <p:cNvSpPr>
            <a:spLocks noGrp="1"/>
          </p:cNvSpPr>
          <p:nvPr>
            <p:ph idx="1"/>
          </p:nvPr>
        </p:nvSpPr>
        <p:spPr>
          <a:xfrm>
            <a:off x="6677024" y="3071909"/>
            <a:ext cx="4924426" cy="2795492"/>
          </a:xfrm>
        </p:spPr>
        <p:txBody>
          <a:bodyPr>
            <a:normAutofit/>
          </a:bodyPr>
          <a:lstStyle/>
          <a:p>
            <a:pPr>
              <a:buFont typeface="Arial" panose="020B0604020202020204" pitchFamily="34" charset="0"/>
              <a:buChar char="•"/>
            </a:pPr>
            <a:r>
              <a:rPr lang="fr-FR" b="1" i="0">
                <a:effectLst/>
                <a:latin typeface="Söhne"/>
              </a:rPr>
              <a:t>Histogramme :</a:t>
            </a:r>
            <a:r>
              <a:rPr lang="fr-FR" b="0" i="0">
                <a:effectLst/>
                <a:latin typeface="Söhne"/>
              </a:rPr>
              <a:t> Pour visualiser la distribution des valeurs.</a:t>
            </a:r>
          </a:p>
          <a:p>
            <a:pPr>
              <a:buFont typeface="Arial" panose="020B0604020202020204" pitchFamily="34" charset="0"/>
              <a:buChar char="•"/>
            </a:pPr>
            <a:r>
              <a:rPr lang="fr-FR" b="1" i="0">
                <a:effectLst/>
                <a:latin typeface="Söhne"/>
              </a:rPr>
              <a:t>Diagramme en boîte (Box Plot) :</a:t>
            </a:r>
            <a:r>
              <a:rPr lang="fr-FR" b="0" i="0">
                <a:effectLst/>
                <a:latin typeface="Söhne"/>
              </a:rPr>
              <a:t> Pour montrer la dispersion, les valeurs aberrantes et la médiane.</a:t>
            </a:r>
          </a:p>
          <a:p>
            <a:endParaRPr lang="fr-FR" dirty="0"/>
          </a:p>
        </p:txBody>
      </p:sp>
    </p:spTree>
    <p:extLst>
      <p:ext uri="{BB962C8B-B14F-4D97-AF65-F5344CB8AC3E}">
        <p14:creationId xmlns:p14="http://schemas.microsoft.com/office/powerpoint/2010/main" val="244537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D5B002-35C5-AB7D-F689-BE8D80569CF1}"/>
              </a:ext>
            </a:extLst>
          </p:cNvPr>
          <p:cNvSpPr>
            <a:spLocks noGrp="1"/>
          </p:cNvSpPr>
          <p:nvPr>
            <p:ph type="title"/>
          </p:nvPr>
        </p:nvSpPr>
        <p:spPr/>
        <p:txBody>
          <a:bodyPr>
            <a:normAutofit fontScale="90000"/>
          </a:bodyPr>
          <a:lstStyle/>
          <a:p>
            <a:r>
              <a:rPr lang="fr-FR" dirty="0"/>
              <a:t>Variable Quantitative Univariable (discrète) :</a:t>
            </a:r>
          </a:p>
        </p:txBody>
      </p:sp>
      <p:sp>
        <p:nvSpPr>
          <p:cNvPr id="3" name="Espace réservé du contenu 2">
            <a:extLst>
              <a:ext uri="{FF2B5EF4-FFF2-40B4-BE49-F238E27FC236}">
                <a16:creationId xmlns:a16="http://schemas.microsoft.com/office/drawing/2014/main" id="{4B8D58C5-160A-5F42-8C57-D76746BEE4D4}"/>
              </a:ext>
            </a:extLst>
          </p:cNvPr>
          <p:cNvSpPr>
            <a:spLocks noGrp="1"/>
          </p:cNvSpPr>
          <p:nvPr>
            <p:ph idx="1"/>
          </p:nvPr>
        </p:nvSpPr>
        <p:spPr/>
        <p:txBody>
          <a:bodyPr/>
          <a:lstStyle/>
          <a:p>
            <a:r>
              <a:rPr lang="fr-FR" dirty="0"/>
              <a:t>Diagramme en barres : Pour représenter les fréquences de chaque catégorie.</a:t>
            </a:r>
          </a:p>
        </p:txBody>
      </p:sp>
    </p:spTree>
    <p:extLst>
      <p:ext uri="{BB962C8B-B14F-4D97-AF65-F5344CB8AC3E}">
        <p14:creationId xmlns:p14="http://schemas.microsoft.com/office/powerpoint/2010/main" val="244908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B1FDD4-F48C-C845-7624-88DB30F1E422}"/>
              </a:ext>
            </a:extLst>
          </p:cNvPr>
          <p:cNvSpPr>
            <a:spLocks noGrp="1"/>
          </p:cNvSpPr>
          <p:nvPr>
            <p:ph type="title"/>
          </p:nvPr>
        </p:nvSpPr>
        <p:spPr>
          <a:xfrm>
            <a:off x="5300811" y="317500"/>
            <a:ext cx="5927576" cy="1701800"/>
          </a:xfrm>
        </p:spPr>
        <p:txBody>
          <a:bodyPr>
            <a:normAutofit/>
          </a:bodyPr>
          <a:lstStyle/>
          <a:p>
            <a:r>
              <a:rPr lang="fr-FR" sz="3600"/>
              <a:t>Variable Quantitative </a:t>
            </a:r>
            <a:r>
              <a:rPr lang="fr-FR" sz="3600" err="1"/>
              <a:t>Bivariable</a:t>
            </a:r>
            <a:r>
              <a:rPr lang="fr-FR" sz="3600"/>
              <a:t> (continue x continue) :</a:t>
            </a:r>
          </a:p>
        </p:txBody>
      </p:sp>
      <p:pic>
        <p:nvPicPr>
          <p:cNvPr id="5" name="Picture 4" descr="Graphiques financiers sur un écran sombre">
            <a:extLst>
              <a:ext uri="{FF2B5EF4-FFF2-40B4-BE49-F238E27FC236}">
                <a16:creationId xmlns:a16="http://schemas.microsoft.com/office/drawing/2014/main" id="{21565F34-C2A9-EAB0-27D0-BAA1248E209D}"/>
              </a:ext>
            </a:extLst>
          </p:cNvPr>
          <p:cNvPicPr>
            <a:picLocks noChangeAspect="1"/>
          </p:cNvPicPr>
          <p:nvPr/>
        </p:nvPicPr>
        <p:blipFill rotWithShape="1">
          <a:blip r:embed="rId2"/>
          <a:srcRect l="25874" r="31682"/>
          <a:stretch/>
        </p:blipFill>
        <p:spPr>
          <a:xfrm>
            <a:off x="20" y="10"/>
            <a:ext cx="4657324" cy="6857990"/>
          </a:xfrm>
          <a:prstGeom prst="rect">
            <a:avLst/>
          </a:prstGeom>
        </p:spPr>
      </p:pic>
      <p:sp>
        <p:nvSpPr>
          <p:cNvPr id="3" name="Espace réservé du contenu 2">
            <a:extLst>
              <a:ext uri="{FF2B5EF4-FFF2-40B4-BE49-F238E27FC236}">
                <a16:creationId xmlns:a16="http://schemas.microsoft.com/office/drawing/2014/main" id="{5C45DAC0-48AC-E5E5-989F-D422A916A637}"/>
              </a:ext>
            </a:extLst>
          </p:cNvPr>
          <p:cNvSpPr>
            <a:spLocks noGrp="1"/>
          </p:cNvSpPr>
          <p:nvPr>
            <p:ph idx="1"/>
          </p:nvPr>
        </p:nvSpPr>
        <p:spPr>
          <a:xfrm>
            <a:off x="5300810" y="2587625"/>
            <a:ext cx="5927577" cy="3594100"/>
          </a:xfrm>
        </p:spPr>
        <p:txBody>
          <a:bodyPr anchor="t">
            <a:normAutofit/>
          </a:bodyPr>
          <a:lstStyle/>
          <a:p>
            <a:pPr marL="457200" indent="-457200">
              <a:buFont typeface="Arial" panose="020B0604020202020204" pitchFamily="34" charset="0"/>
              <a:buChar char="•"/>
            </a:pPr>
            <a:r>
              <a:rPr lang="fr-FR" dirty="0"/>
              <a:t>Graphique de dispersion (</a:t>
            </a:r>
            <a:r>
              <a:rPr lang="fr-FR" dirty="0" err="1"/>
              <a:t>Scatter</a:t>
            </a:r>
            <a:r>
              <a:rPr lang="fr-FR" dirty="0"/>
              <a:t> Plot) : Pour visualiser la relation entre deux variables continues.</a:t>
            </a:r>
          </a:p>
          <a:p>
            <a:pPr marL="457200" indent="-457200">
              <a:buFont typeface="Arial" panose="020B0604020202020204" pitchFamily="34" charset="0"/>
              <a:buChar char="•"/>
            </a:pPr>
            <a:r>
              <a:rPr lang="fr-FR" dirty="0" err="1"/>
              <a:t>Heatmap</a:t>
            </a:r>
            <a:r>
              <a:rPr lang="fr-FR" dirty="0"/>
              <a:t> : Pour montrer la corrélation entre deux variables continues.</a:t>
            </a:r>
          </a:p>
        </p:txBody>
      </p:sp>
    </p:spTree>
    <p:extLst>
      <p:ext uri="{BB962C8B-B14F-4D97-AF65-F5344CB8AC3E}">
        <p14:creationId xmlns:p14="http://schemas.microsoft.com/office/powerpoint/2010/main" val="3022882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CD9744-B328-6024-6EF3-4AC85B157133}"/>
              </a:ext>
            </a:extLst>
          </p:cNvPr>
          <p:cNvSpPr>
            <a:spLocks noGrp="1"/>
          </p:cNvSpPr>
          <p:nvPr>
            <p:ph type="title"/>
          </p:nvPr>
        </p:nvSpPr>
        <p:spPr>
          <a:xfrm>
            <a:off x="5300811" y="317500"/>
            <a:ext cx="5927576" cy="1701800"/>
          </a:xfrm>
        </p:spPr>
        <p:txBody>
          <a:bodyPr>
            <a:normAutofit/>
          </a:bodyPr>
          <a:lstStyle/>
          <a:p>
            <a:r>
              <a:rPr lang="fr-FR" sz="3600"/>
              <a:t>Variable Quantitative </a:t>
            </a:r>
            <a:r>
              <a:rPr lang="fr-FR" sz="3600" err="1"/>
              <a:t>Bivariable</a:t>
            </a:r>
            <a:r>
              <a:rPr lang="fr-FR" sz="3600"/>
              <a:t> (continue x discrète) :</a:t>
            </a:r>
          </a:p>
        </p:txBody>
      </p:sp>
      <p:pic>
        <p:nvPicPr>
          <p:cNvPr id="5" name="Picture 4" descr="Ligne d’indicateur en zigzag">
            <a:extLst>
              <a:ext uri="{FF2B5EF4-FFF2-40B4-BE49-F238E27FC236}">
                <a16:creationId xmlns:a16="http://schemas.microsoft.com/office/drawing/2014/main" id="{6711BFE9-B57B-AECC-6E19-7EDC709B42C4}"/>
              </a:ext>
            </a:extLst>
          </p:cNvPr>
          <p:cNvPicPr>
            <a:picLocks noChangeAspect="1"/>
          </p:cNvPicPr>
          <p:nvPr/>
        </p:nvPicPr>
        <p:blipFill rotWithShape="1">
          <a:blip r:embed="rId2"/>
          <a:srcRect l="24911" r="29758" b="-1"/>
          <a:stretch/>
        </p:blipFill>
        <p:spPr>
          <a:xfrm>
            <a:off x="20" y="10"/>
            <a:ext cx="4657324" cy="6857990"/>
          </a:xfrm>
          <a:prstGeom prst="rect">
            <a:avLst/>
          </a:prstGeom>
        </p:spPr>
      </p:pic>
      <p:sp>
        <p:nvSpPr>
          <p:cNvPr id="3" name="Espace réservé du contenu 2">
            <a:extLst>
              <a:ext uri="{FF2B5EF4-FFF2-40B4-BE49-F238E27FC236}">
                <a16:creationId xmlns:a16="http://schemas.microsoft.com/office/drawing/2014/main" id="{D377C165-5668-0A60-DF01-901A9A657576}"/>
              </a:ext>
            </a:extLst>
          </p:cNvPr>
          <p:cNvSpPr>
            <a:spLocks noGrp="1"/>
          </p:cNvSpPr>
          <p:nvPr>
            <p:ph idx="1"/>
          </p:nvPr>
        </p:nvSpPr>
        <p:spPr>
          <a:xfrm>
            <a:off x="5300810" y="2587625"/>
            <a:ext cx="5927577" cy="3594100"/>
          </a:xfrm>
        </p:spPr>
        <p:txBody>
          <a:bodyPr anchor="t">
            <a:normAutofit/>
          </a:bodyPr>
          <a:lstStyle/>
          <a:p>
            <a:pPr marL="457200" indent="-457200" algn="just">
              <a:buFont typeface="Arial" panose="020B0604020202020204" pitchFamily="34" charset="0"/>
              <a:buChar char="•"/>
            </a:pPr>
            <a:r>
              <a:rPr lang="fr-FR" sz="2400"/>
              <a:t>Boîte à moustaches (Box Plot) par catégorie : Pour comparer la distribution d'une variable continue entre différentes catégories d'une variable discrète.</a:t>
            </a:r>
          </a:p>
          <a:p>
            <a:pPr marL="457200" indent="-457200" algn="just">
              <a:buFont typeface="Arial" panose="020B0604020202020204" pitchFamily="34" charset="0"/>
              <a:buChar char="•"/>
            </a:pPr>
            <a:r>
              <a:rPr lang="fr-FR" sz="2400"/>
              <a:t>Diagramme en barres : Pour comparer la moyenne ou la médiane de la variable continue pour chaque catégorie de la variable discrète.</a:t>
            </a:r>
          </a:p>
        </p:txBody>
      </p:sp>
    </p:spTree>
    <p:extLst>
      <p:ext uri="{BB962C8B-B14F-4D97-AF65-F5344CB8AC3E}">
        <p14:creationId xmlns:p14="http://schemas.microsoft.com/office/powerpoint/2010/main" val="3572208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17F9E7A-2334-5B74-9D5E-4989EE5E5552}"/>
              </a:ext>
            </a:extLst>
          </p:cNvPr>
          <p:cNvSpPr>
            <a:spLocks noGrp="1"/>
          </p:cNvSpPr>
          <p:nvPr>
            <p:ph type="title"/>
          </p:nvPr>
        </p:nvSpPr>
        <p:spPr>
          <a:xfrm>
            <a:off x="960120" y="317814"/>
            <a:ext cx="10268712" cy="1700784"/>
          </a:xfrm>
        </p:spPr>
        <p:txBody>
          <a:bodyPr>
            <a:normAutofit/>
          </a:bodyPr>
          <a:lstStyle/>
          <a:p>
            <a:r>
              <a:rPr lang="fr-FR" sz="5100"/>
              <a:t>Variable Quantitative </a:t>
            </a:r>
            <a:r>
              <a:rPr lang="fr-FR" sz="5100" err="1"/>
              <a:t>Bivariable</a:t>
            </a:r>
            <a:r>
              <a:rPr lang="fr-FR" sz="5100"/>
              <a:t> (discrète x discrète) :</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C443A295-9861-FD27-6C4B-7896149ACF4D}"/>
              </a:ext>
            </a:extLst>
          </p:cNvPr>
          <p:cNvSpPr>
            <a:spLocks noGrp="1"/>
          </p:cNvSpPr>
          <p:nvPr>
            <p:ph idx="1"/>
          </p:nvPr>
        </p:nvSpPr>
        <p:spPr>
          <a:xfrm>
            <a:off x="960120" y="2587752"/>
            <a:ext cx="10268712" cy="3258102"/>
          </a:xfrm>
        </p:spPr>
        <p:txBody>
          <a:bodyPr>
            <a:normAutofit/>
          </a:bodyPr>
          <a:lstStyle/>
          <a:p>
            <a:pPr marL="457200" indent="-457200">
              <a:buFont typeface="Arial" panose="020B0604020202020204" pitchFamily="34" charset="0"/>
              <a:buChar char="•"/>
            </a:pPr>
            <a:r>
              <a:rPr lang="fr-FR" dirty="0"/>
              <a:t>Tableau de contingence ou </a:t>
            </a:r>
            <a:r>
              <a:rPr lang="fr-FR" dirty="0" err="1"/>
              <a:t>Heatmap</a:t>
            </a:r>
            <a:r>
              <a:rPr lang="fr-FR" dirty="0"/>
              <a:t> : Pour visualiser la relation entre deux variables discrètes.</a:t>
            </a:r>
          </a:p>
        </p:txBody>
      </p:sp>
    </p:spTree>
    <p:extLst>
      <p:ext uri="{BB962C8B-B14F-4D97-AF65-F5344CB8AC3E}">
        <p14:creationId xmlns:p14="http://schemas.microsoft.com/office/powerpoint/2010/main" val="4178011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2B1C840-AC9C-CF4B-9004-7519FB54DA22}"/>
              </a:ext>
            </a:extLst>
          </p:cNvPr>
          <p:cNvSpPr>
            <a:spLocks noGrp="1"/>
          </p:cNvSpPr>
          <p:nvPr>
            <p:ph type="title"/>
          </p:nvPr>
        </p:nvSpPr>
        <p:spPr>
          <a:xfrm>
            <a:off x="569844" y="643467"/>
            <a:ext cx="3602870" cy="5571066"/>
          </a:xfrm>
        </p:spPr>
        <p:txBody>
          <a:bodyPr>
            <a:normAutofit/>
          </a:bodyPr>
          <a:lstStyle/>
          <a:p>
            <a:r>
              <a:rPr lang="fr-FR" sz="4100" dirty="0"/>
              <a:t>Pourquoi la Data Science est-elle importante ?</a:t>
            </a:r>
          </a:p>
        </p:txBody>
      </p:sp>
      <p:graphicFrame>
        <p:nvGraphicFramePr>
          <p:cNvPr id="5" name="Espace réservé du contenu 2">
            <a:extLst>
              <a:ext uri="{FF2B5EF4-FFF2-40B4-BE49-F238E27FC236}">
                <a16:creationId xmlns:a16="http://schemas.microsoft.com/office/drawing/2014/main" id="{71A353CC-ACED-BF97-B099-EA6FAA637936}"/>
              </a:ext>
            </a:extLst>
          </p:cNvPr>
          <p:cNvGraphicFramePr>
            <a:graphicFrameLocks noGrp="1"/>
          </p:cNvGraphicFramePr>
          <p:nvPr>
            <p:ph idx="1"/>
            <p:extLst>
              <p:ext uri="{D42A27DB-BD31-4B8C-83A1-F6EECF244321}">
                <p14:modId xmlns:p14="http://schemas.microsoft.com/office/powerpoint/2010/main" val="626304806"/>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8983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B109E1-45E3-4986-9663-C3EAAC041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EE9D42-BBE7-4427-9BC3-971CE96F1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46441"/>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E9F667AF-0645-91DB-7199-79DFEB3366E0}"/>
              </a:ext>
            </a:extLst>
          </p:cNvPr>
          <p:cNvSpPr>
            <a:spLocks noGrp="1"/>
          </p:cNvSpPr>
          <p:nvPr>
            <p:ph type="title"/>
          </p:nvPr>
        </p:nvSpPr>
        <p:spPr>
          <a:xfrm>
            <a:off x="960121" y="1240403"/>
            <a:ext cx="5943600" cy="2941983"/>
          </a:xfrm>
        </p:spPr>
        <p:txBody>
          <a:bodyPr vert="horz" lIns="91440" tIns="45720" rIns="91440" bIns="45720" rtlCol="0" anchor="ctr">
            <a:normAutofit/>
          </a:bodyPr>
          <a:lstStyle/>
          <a:p>
            <a:r>
              <a:rPr lang="en-US" sz="6800">
                <a:solidFill>
                  <a:schemeClr val="tx1"/>
                </a:solidFill>
              </a:rPr>
              <a:t>Variable Qualitative Univariable :</a:t>
            </a:r>
          </a:p>
        </p:txBody>
      </p:sp>
      <p:sp>
        <p:nvSpPr>
          <p:cNvPr id="3" name="Espace réservé du contenu 2">
            <a:extLst>
              <a:ext uri="{FF2B5EF4-FFF2-40B4-BE49-F238E27FC236}">
                <a16:creationId xmlns:a16="http://schemas.microsoft.com/office/drawing/2014/main" id="{D99B4131-31B8-A19E-62B6-BD8DD16C6AFC}"/>
              </a:ext>
            </a:extLst>
          </p:cNvPr>
          <p:cNvSpPr>
            <a:spLocks noGrp="1"/>
          </p:cNvSpPr>
          <p:nvPr>
            <p:ph idx="1"/>
          </p:nvPr>
        </p:nvSpPr>
        <p:spPr>
          <a:xfrm>
            <a:off x="960120" y="5206247"/>
            <a:ext cx="10268712" cy="1013577"/>
          </a:xfrm>
        </p:spPr>
        <p:txBody>
          <a:bodyPr vert="horz" lIns="91440" tIns="45720" rIns="91440" bIns="45720" rtlCol="0">
            <a:normAutofit/>
          </a:bodyPr>
          <a:lstStyle/>
          <a:p>
            <a:pPr>
              <a:lnSpc>
                <a:spcPct val="91000"/>
              </a:lnSpc>
            </a:pPr>
            <a:r>
              <a:rPr lang="en-US" sz="3300" b="1" i="0" dirty="0" err="1">
                <a:solidFill>
                  <a:schemeClr val="bg1"/>
                </a:solidFill>
                <a:effectLst/>
              </a:rPr>
              <a:t>Diagramme</a:t>
            </a:r>
            <a:r>
              <a:rPr lang="en-US" sz="3300" b="1" i="0" dirty="0">
                <a:solidFill>
                  <a:schemeClr val="bg1"/>
                </a:solidFill>
                <a:effectLst/>
              </a:rPr>
              <a:t> </a:t>
            </a:r>
            <a:r>
              <a:rPr lang="en-US" sz="3300" b="1" i="0" dirty="0" err="1">
                <a:solidFill>
                  <a:schemeClr val="bg1"/>
                </a:solidFill>
                <a:effectLst/>
              </a:rPr>
              <a:t>en</a:t>
            </a:r>
            <a:r>
              <a:rPr lang="en-US" sz="3300" b="1" i="0" dirty="0">
                <a:solidFill>
                  <a:schemeClr val="bg1"/>
                </a:solidFill>
                <a:effectLst/>
              </a:rPr>
              <a:t> barres :</a:t>
            </a:r>
            <a:r>
              <a:rPr lang="en-US" sz="3300" b="0" i="0" dirty="0">
                <a:solidFill>
                  <a:schemeClr val="bg1"/>
                </a:solidFill>
                <a:effectLst/>
              </a:rPr>
              <a:t> Pour </a:t>
            </a:r>
            <a:r>
              <a:rPr lang="en-US" sz="3300" b="0" i="0" dirty="0" err="1">
                <a:solidFill>
                  <a:schemeClr val="bg1"/>
                </a:solidFill>
                <a:effectLst/>
              </a:rPr>
              <a:t>montrer</a:t>
            </a:r>
            <a:r>
              <a:rPr lang="en-US" sz="3300" b="0" i="0" dirty="0">
                <a:solidFill>
                  <a:schemeClr val="bg1"/>
                </a:solidFill>
                <a:effectLst/>
              </a:rPr>
              <a:t> la </a:t>
            </a:r>
            <a:r>
              <a:rPr lang="en-US" sz="3300" b="0" i="0" dirty="0" err="1">
                <a:solidFill>
                  <a:schemeClr val="bg1"/>
                </a:solidFill>
                <a:effectLst/>
              </a:rPr>
              <a:t>fréquence</a:t>
            </a:r>
            <a:r>
              <a:rPr lang="en-US" sz="3300" b="0" i="0" dirty="0">
                <a:solidFill>
                  <a:schemeClr val="bg1"/>
                </a:solidFill>
                <a:effectLst/>
              </a:rPr>
              <a:t> de </a:t>
            </a:r>
            <a:r>
              <a:rPr lang="en-US" sz="3300" b="0" i="0" dirty="0" err="1">
                <a:solidFill>
                  <a:schemeClr val="bg1"/>
                </a:solidFill>
                <a:effectLst/>
              </a:rPr>
              <a:t>chaque</a:t>
            </a:r>
            <a:r>
              <a:rPr lang="en-US" sz="3300" b="0" i="0" dirty="0">
                <a:solidFill>
                  <a:schemeClr val="bg1"/>
                </a:solidFill>
                <a:effectLst/>
              </a:rPr>
              <a:t> </a:t>
            </a:r>
            <a:r>
              <a:rPr lang="en-US" sz="3300" b="0" i="0" dirty="0" err="1">
                <a:solidFill>
                  <a:schemeClr val="bg1"/>
                </a:solidFill>
                <a:effectLst/>
              </a:rPr>
              <a:t>catégorie</a:t>
            </a:r>
            <a:r>
              <a:rPr lang="en-US" sz="3300" b="0" i="0" dirty="0">
                <a:solidFill>
                  <a:schemeClr val="bg1"/>
                </a:solidFill>
                <a:effectLst/>
              </a:rPr>
              <a:t>.</a:t>
            </a:r>
            <a:endParaRPr lang="en-US" sz="3300" dirty="0">
              <a:solidFill>
                <a:schemeClr val="bg1"/>
              </a:solidFill>
            </a:endParaRPr>
          </a:p>
        </p:txBody>
      </p:sp>
      <p:pic>
        <p:nvPicPr>
          <p:cNvPr id="7" name="Graphic 6" descr="Bar chart">
            <a:extLst>
              <a:ext uri="{FF2B5EF4-FFF2-40B4-BE49-F238E27FC236}">
                <a16:creationId xmlns:a16="http://schemas.microsoft.com/office/drawing/2014/main" id="{9876798B-D5C4-3AD4-6157-8322085662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8205" y="1289905"/>
            <a:ext cx="2665258" cy="2665258"/>
          </a:xfrm>
          <a:prstGeom prst="rect">
            <a:avLst/>
          </a:prstGeom>
        </p:spPr>
      </p:pic>
    </p:spTree>
    <p:extLst>
      <p:ext uri="{BB962C8B-B14F-4D97-AF65-F5344CB8AC3E}">
        <p14:creationId xmlns:p14="http://schemas.microsoft.com/office/powerpoint/2010/main" val="365170745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A9DBF-6039-EAE8-D63D-AC5591CDE009}"/>
              </a:ext>
            </a:extLst>
          </p:cNvPr>
          <p:cNvSpPr>
            <a:spLocks noGrp="1"/>
          </p:cNvSpPr>
          <p:nvPr>
            <p:ph type="title"/>
          </p:nvPr>
        </p:nvSpPr>
        <p:spPr/>
        <p:txBody>
          <a:bodyPr>
            <a:normAutofit fontScale="90000"/>
          </a:bodyPr>
          <a:lstStyle/>
          <a:p>
            <a:r>
              <a:rPr lang="fr-FR" dirty="0"/>
              <a:t>Variable Qualitative </a:t>
            </a:r>
            <a:r>
              <a:rPr lang="fr-FR" dirty="0" err="1"/>
              <a:t>Bivariable</a:t>
            </a:r>
            <a:r>
              <a:rPr lang="fr-FR" dirty="0"/>
              <a:t> (qualitative x quantitative) :</a:t>
            </a:r>
          </a:p>
        </p:txBody>
      </p:sp>
      <p:sp>
        <p:nvSpPr>
          <p:cNvPr id="3" name="Espace réservé du contenu 2">
            <a:extLst>
              <a:ext uri="{FF2B5EF4-FFF2-40B4-BE49-F238E27FC236}">
                <a16:creationId xmlns:a16="http://schemas.microsoft.com/office/drawing/2014/main" id="{7A7C7211-180D-660F-9F93-6FB8170723CD}"/>
              </a:ext>
            </a:extLst>
          </p:cNvPr>
          <p:cNvSpPr>
            <a:spLocks noGrp="1"/>
          </p:cNvSpPr>
          <p:nvPr>
            <p:ph idx="1"/>
          </p:nvPr>
        </p:nvSpPr>
        <p:spPr/>
        <p:txBody>
          <a:bodyPr/>
          <a:lstStyle/>
          <a:p>
            <a:pPr marL="457200" indent="-457200">
              <a:buFont typeface="Arial" panose="020B0604020202020204" pitchFamily="34" charset="0"/>
              <a:buChar char="•"/>
            </a:pPr>
            <a:r>
              <a:rPr lang="fr-FR" dirty="0"/>
              <a:t>Diagramme en boîte (Box Plot) par catégorie : Pour comparer la distribution d'une variable quantitative entre différentes catégories d'une variable qualitative.</a:t>
            </a:r>
          </a:p>
          <a:p>
            <a:pPr marL="457200" indent="-457200">
              <a:buFont typeface="Arial" panose="020B0604020202020204" pitchFamily="34" charset="0"/>
              <a:buChar char="•"/>
            </a:pPr>
            <a:r>
              <a:rPr lang="fr-FR" dirty="0"/>
              <a:t>Diagramme en barres : Pour comparer les moyennes ou médianes de la variable quantitative pour chaque catégorie de la variable qualitative.</a:t>
            </a:r>
          </a:p>
        </p:txBody>
      </p:sp>
    </p:spTree>
    <p:extLst>
      <p:ext uri="{BB962C8B-B14F-4D97-AF65-F5344CB8AC3E}">
        <p14:creationId xmlns:p14="http://schemas.microsoft.com/office/powerpoint/2010/main" val="390118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87E6240-09D7-1F9A-DD10-D0FA0EE5AFE1}"/>
              </a:ext>
            </a:extLst>
          </p:cNvPr>
          <p:cNvSpPr>
            <a:spLocks noGrp="1"/>
          </p:cNvSpPr>
          <p:nvPr>
            <p:ph type="title"/>
          </p:nvPr>
        </p:nvSpPr>
        <p:spPr>
          <a:xfrm>
            <a:off x="960120" y="317814"/>
            <a:ext cx="10268712" cy="1700784"/>
          </a:xfrm>
        </p:spPr>
        <p:txBody>
          <a:bodyPr>
            <a:normAutofit/>
          </a:bodyPr>
          <a:lstStyle/>
          <a:p>
            <a:r>
              <a:rPr lang="fr-FR" sz="5100"/>
              <a:t>Variable Qualitative </a:t>
            </a:r>
            <a:r>
              <a:rPr lang="fr-FR" sz="5100" err="1"/>
              <a:t>Bivariable</a:t>
            </a:r>
            <a:r>
              <a:rPr lang="fr-FR" sz="5100"/>
              <a:t> (qualitative x qualitative) :</a:t>
            </a:r>
          </a:p>
        </p:txBody>
      </p:sp>
      <p:pic>
        <p:nvPicPr>
          <p:cNvPr id="2050" name="Picture 2" descr="Statistiques de base - Tableau de contingence : Définition et description">
            <a:extLst>
              <a:ext uri="{FF2B5EF4-FFF2-40B4-BE49-F238E27FC236}">
                <a16:creationId xmlns:a16="http://schemas.microsoft.com/office/drawing/2014/main" id="{6B17F82C-CFB4-794C-D609-BD6D1B4E74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8597" y="3707567"/>
            <a:ext cx="3694176" cy="1563792"/>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A2850FEF-E15F-EDA3-5149-33EA82BB409F}"/>
              </a:ext>
            </a:extLst>
          </p:cNvPr>
          <p:cNvSpPr>
            <a:spLocks noGrp="1"/>
          </p:cNvSpPr>
          <p:nvPr>
            <p:ph idx="1"/>
          </p:nvPr>
        </p:nvSpPr>
        <p:spPr>
          <a:xfrm>
            <a:off x="5296240" y="2835776"/>
            <a:ext cx="5932591" cy="3274183"/>
          </a:xfrm>
        </p:spPr>
        <p:txBody>
          <a:bodyPr anchor="ctr">
            <a:normAutofit/>
          </a:bodyPr>
          <a:lstStyle/>
          <a:p>
            <a:pPr marL="457200" indent="-457200">
              <a:buFont typeface="Arial" panose="020B0604020202020204" pitchFamily="34" charset="0"/>
              <a:buChar char="•"/>
            </a:pPr>
            <a:r>
              <a:rPr lang="fr-FR" dirty="0"/>
              <a:t>Tableau de contingence : Pour montrer la distribution conjointe des deux variables qualitatives.</a:t>
            </a:r>
          </a:p>
        </p:txBody>
      </p:sp>
    </p:spTree>
    <p:extLst>
      <p:ext uri="{BB962C8B-B14F-4D97-AF65-F5344CB8AC3E}">
        <p14:creationId xmlns:p14="http://schemas.microsoft.com/office/powerpoint/2010/main" val="3065173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E7579-F4AD-A04E-7D78-556FF60E7CA1}"/>
              </a:ext>
            </a:extLst>
          </p:cNvPr>
          <p:cNvSpPr>
            <a:spLocks noGrp="1"/>
          </p:cNvSpPr>
          <p:nvPr>
            <p:ph type="title"/>
          </p:nvPr>
        </p:nvSpPr>
        <p:spPr/>
        <p:txBody>
          <a:bodyPr>
            <a:normAutofit fontScale="90000"/>
          </a:bodyPr>
          <a:lstStyle/>
          <a:p>
            <a:r>
              <a:rPr lang="fr-FR" dirty="0"/>
              <a:t>Comparaisons Multiples (plusieurs variables quantitatives) :</a:t>
            </a:r>
          </a:p>
        </p:txBody>
      </p:sp>
      <p:sp>
        <p:nvSpPr>
          <p:cNvPr id="3" name="Espace réservé du contenu 2">
            <a:extLst>
              <a:ext uri="{FF2B5EF4-FFF2-40B4-BE49-F238E27FC236}">
                <a16:creationId xmlns:a16="http://schemas.microsoft.com/office/drawing/2014/main" id="{8744E8D1-FC40-B172-CE33-B85F2AE392F9}"/>
              </a:ext>
            </a:extLst>
          </p:cNvPr>
          <p:cNvSpPr>
            <a:spLocks noGrp="1"/>
          </p:cNvSpPr>
          <p:nvPr>
            <p:ph idx="1"/>
          </p:nvPr>
        </p:nvSpPr>
        <p:spPr/>
        <p:txBody>
          <a:bodyPr/>
          <a:lstStyle/>
          <a:p>
            <a:pPr marL="457200" indent="-457200" algn="just">
              <a:buFont typeface="Arial" panose="020B0604020202020204" pitchFamily="34" charset="0"/>
              <a:buChar char="•"/>
            </a:pPr>
            <a:r>
              <a:rPr lang="fr-FR" dirty="0"/>
              <a:t>Graphique en aires empilées ou en barres empilées : Pour montrer les distributions comparées de plusieurs variables quantitatives.</a:t>
            </a:r>
          </a:p>
          <a:p>
            <a:pPr marL="457200" indent="-457200" algn="just">
              <a:buFont typeface="Arial" panose="020B0604020202020204" pitchFamily="34" charset="0"/>
              <a:buChar char="•"/>
            </a:pPr>
            <a:r>
              <a:rPr lang="fr-FR" dirty="0"/>
              <a:t>Graphique en radar : Pour comparer plusieurs variables quantitatives sur plusieurs catégories.</a:t>
            </a:r>
          </a:p>
        </p:txBody>
      </p:sp>
    </p:spTree>
    <p:extLst>
      <p:ext uri="{BB962C8B-B14F-4D97-AF65-F5344CB8AC3E}">
        <p14:creationId xmlns:p14="http://schemas.microsoft.com/office/powerpoint/2010/main" val="3364965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D0F0BE6-A7FF-E90E-1339-CF3082DABA1F}"/>
              </a:ext>
            </a:extLst>
          </p:cNvPr>
          <p:cNvSpPr>
            <a:spLocks noGrp="1"/>
          </p:cNvSpPr>
          <p:nvPr>
            <p:ph type="title"/>
          </p:nvPr>
        </p:nvSpPr>
        <p:spPr>
          <a:xfrm>
            <a:off x="960120" y="317814"/>
            <a:ext cx="10268712" cy="1700784"/>
          </a:xfrm>
        </p:spPr>
        <p:txBody>
          <a:bodyPr>
            <a:normAutofit/>
          </a:bodyPr>
          <a:lstStyle/>
          <a:p>
            <a:r>
              <a:rPr lang="fr-FR" sz="5600"/>
              <a:t>Quelques conseils pour un graphique de dataviz efficace</a:t>
            </a:r>
          </a:p>
        </p:txBody>
      </p:sp>
      <p:sp>
        <p:nvSpPr>
          <p:cNvPr id="3" name="Espace réservé du contenu 2">
            <a:extLst>
              <a:ext uri="{FF2B5EF4-FFF2-40B4-BE49-F238E27FC236}">
                <a16:creationId xmlns:a16="http://schemas.microsoft.com/office/drawing/2014/main" id="{EFE0AE34-4500-8B14-473B-43B4B8B85CB8}"/>
              </a:ext>
            </a:extLst>
          </p:cNvPr>
          <p:cNvSpPr>
            <a:spLocks noGrp="1"/>
          </p:cNvSpPr>
          <p:nvPr>
            <p:ph idx="1"/>
          </p:nvPr>
        </p:nvSpPr>
        <p:spPr>
          <a:xfrm>
            <a:off x="477077" y="2784143"/>
            <a:ext cx="7380097" cy="3433031"/>
          </a:xfrm>
        </p:spPr>
        <p:txBody>
          <a:bodyPr anchor="t">
            <a:noAutofit/>
          </a:bodyPr>
          <a:lstStyle/>
          <a:p>
            <a:pPr marL="457200" indent="-457200" algn="just">
              <a:lnSpc>
                <a:spcPct val="91000"/>
              </a:lnSpc>
              <a:buFont typeface="Arial" panose="020B0604020202020204" pitchFamily="34" charset="0"/>
              <a:buChar char="•"/>
            </a:pPr>
            <a:r>
              <a:rPr lang="fr-FR" sz="2000"/>
              <a:t>Ne pas insérer d’éléments perturbants (en 3D, qui clignotent, etc.), cela peut perturber certaines personnes de votre public cible ;</a:t>
            </a:r>
          </a:p>
          <a:p>
            <a:pPr marL="457200" indent="-457200" algn="just">
              <a:lnSpc>
                <a:spcPct val="91000"/>
              </a:lnSpc>
              <a:buFont typeface="Arial" panose="020B0604020202020204" pitchFamily="34" charset="0"/>
              <a:buChar char="•"/>
            </a:pPr>
            <a:r>
              <a:rPr lang="fr-FR" sz="2000"/>
              <a:t>Ne pas mettre trop de texte, pour la même raison ;</a:t>
            </a:r>
          </a:p>
          <a:p>
            <a:pPr marL="457200" indent="-457200" algn="just">
              <a:lnSpc>
                <a:spcPct val="91000"/>
              </a:lnSpc>
              <a:buFont typeface="Arial" panose="020B0604020202020204" pitchFamily="34" charset="0"/>
              <a:buChar char="•"/>
            </a:pPr>
            <a:r>
              <a:rPr lang="fr-FR" sz="2000"/>
              <a:t>Faire un choix de couleurs adapté, elles ont en effet un impact sur la perception ;</a:t>
            </a:r>
          </a:p>
          <a:p>
            <a:pPr marL="457200" indent="-457200" algn="just">
              <a:lnSpc>
                <a:spcPct val="91000"/>
              </a:lnSpc>
              <a:buFont typeface="Arial" panose="020B0604020202020204" pitchFamily="34" charset="0"/>
              <a:buChar char="•"/>
            </a:pPr>
            <a:r>
              <a:rPr lang="fr-FR" sz="2000"/>
              <a:t>Écrire au présent, avec une typographie moderne et agréable ;</a:t>
            </a:r>
          </a:p>
          <a:p>
            <a:pPr marL="457200" indent="-457200" algn="just">
              <a:lnSpc>
                <a:spcPct val="91000"/>
              </a:lnSpc>
              <a:buFont typeface="Arial" panose="020B0604020202020204" pitchFamily="34" charset="0"/>
              <a:buChar char="•"/>
            </a:pPr>
            <a:r>
              <a:rPr lang="fr-FR" sz="2000"/>
              <a:t>Se concentrer sur l’essentiel ; ne pas trop en faire.</a:t>
            </a:r>
          </a:p>
        </p:txBody>
      </p:sp>
      <p:pic>
        <p:nvPicPr>
          <p:cNvPr id="16" name="Graphic 6" descr="No sign">
            <a:extLst>
              <a:ext uri="{FF2B5EF4-FFF2-40B4-BE49-F238E27FC236}">
                <a16:creationId xmlns:a16="http://schemas.microsoft.com/office/drawing/2014/main" id="{AD8E8DBB-AC44-5DC4-3F2B-46B8E0E6F1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3246755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Freeform: Shape 6152">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8" name="Picture 4" descr="Lightbox">
            <a:extLst>
              <a:ext uri="{FF2B5EF4-FFF2-40B4-BE49-F238E27FC236}">
                <a16:creationId xmlns:a16="http://schemas.microsoft.com/office/drawing/2014/main" id="{A086F518-189F-7566-FA39-EE65AA605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05" y="636104"/>
            <a:ext cx="10933044" cy="5579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38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1" name="Rectangle 820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mpétence: Définition de la résolution de problèmes - Emploi, Infos, et  Actu">
            <a:extLst>
              <a:ext uri="{FF2B5EF4-FFF2-40B4-BE49-F238E27FC236}">
                <a16:creationId xmlns:a16="http://schemas.microsoft.com/office/drawing/2014/main" id="{B4AF2266-0C9B-F084-5584-EFF5299D15A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6809" b="36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203" name="Rectangle 8202">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CD2A8A3-6998-D847-0B3F-9FB72BBB9757}"/>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4600">
                <a:solidFill>
                  <a:srgbClr val="FFFFFF"/>
                </a:solidFill>
              </a:rPr>
              <a:t>Compréhension du problème métier</a:t>
            </a:r>
          </a:p>
        </p:txBody>
      </p:sp>
    </p:spTree>
    <p:extLst>
      <p:ext uri="{BB962C8B-B14F-4D97-AF65-F5344CB8AC3E}">
        <p14:creationId xmlns:p14="http://schemas.microsoft.com/office/powerpoint/2010/main" val="1085843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FA83C11-74D6-75A5-C8B6-05D26B8B61F8}"/>
              </a:ext>
            </a:extLst>
          </p:cNvPr>
          <p:cNvSpPr>
            <a:spLocks noGrp="1"/>
          </p:cNvSpPr>
          <p:nvPr>
            <p:ph type="title"/>
          </p:nvPr>
        </p:nvSpPr>
        <p:spPr>
          <a:xfrm>
            <a:off x="960120" y="317814"/>
            <a:ext cx="10268712" cy="1700784"/>
          </a:xfrm>
        </p:spPr>
        <p:txBody>
          <a:bodyPr>
            <a:normAutofit/>
          </a:bodyPr>
          <a:lstStyle/>
          <a:p>
            <a:r>
              <a:rPr lang="fr-FR" sz="5600" dirty="0"/>
              <a:t>Etapes de  La compréhension du problème métier</a:t>
            </a:r>
          </a:p>
        </p:txBody>
      </p:sp>
      <p:sp>
        <p:nvSpPr>
          <p:cNvPr id="3" name="Espace réservé du contenu 2">
            <a:extLst>
              <a:ext uri="{FF2B5EF4-FFF2-40B4-BE49-F238E27FC236}">
                <a16:creationId xmlns:a16="http://schemas.microsoft.com/office/drawing/2014/main" id="{FD4BD4B3-DFA8-F93B-DFCE-51333CDC75C0}"/>
              </a:ext>
            </a:extLst>
          </p:cNvPr>
          <p:cNvSpPr>
            <a:spLocks noGrp="1"/>
          </p:cNvSpPr>
          <p:nvPr>
            <p:ph idx="1"/>
          </p:nvPr>
        </p:nvSpPr>
        <p:spPr>
          <a:xfrm>
            <a:off x="960120" y="2784143"/>
            <a:ext cx="5782586" cy="3433031"/>
          </a:xfrm>
        </p:spPr>
        <p:txBody>
          <a:bodyPr anchor="t">
            <a:normAutofit/>
          </a:bodyPr>
          <a:lstStyle/>
          <a:p>
            <a:pPr marL="514350" indent="-514350">
              <a:buAutoNum type="arabicParenR"/>
            </a:pPr>
            <a:r>
              <a:rPr lang="fr-FR" dirty="0"/>
              <a:t>Contexte et objectifs</a:t>
            </a:r>
          </a:p>
          <a:p>
            <a:pPr marL="514350" indent="-514350">
              <a:buAutoNum type="arabicParenR"/>
            </a:pPr>
            <a:r>
              <a:rPr lang="fr-FR" dirty="0"/>
              <a:t>Hypothèses et Limitations </a:t>
            </a:r>
          </a:p>
          <a:p>
            <a:pPr marL="514350" indent="-514350">
              <a:buAutoNum type="arabicParenR"/>
            </a:pPr>
            <a:r>
              <a:rPr lang="fr-FR" dirty="0"/>
              <a:t>Données Disponibles</a:t>
            </a:r>
          </a:p>
          <a:p>
            <a:pPr marL="514350" indent="-514350">
              <a:buAutoNum type="arabicParenR"/>
            </a:pPr>
            <a:r>
              <a:rPr lang="fr-FR" dirty="0"/>
              <a:t>Public Cible</a:t>
            </a:r>
          </a:p>
          <a:p>
            <a:pPr marL="514350" indent="-514350">
              <a:buAutoNum type="arabicParenR"/>
            </a:pPr>
            <a:r>
              <a:rPr lang="fr-FR" b="1" i="0" dirty="0">
                <a:effectLst/>
                <a:latin typeface="Söhne"/>
              </a:rPr>
              <a:t>Métriques de Succès </a:t>
            </a:r>
          </a:p>
          <a:p>
            <a:pPr marL="514350" indent="-514350">
              <a:buAutoNum type="arabicParenR"/>
            </a:pPr>
            <a:r>
              <a:rPr lang="fr-FR" dirty="0"/>
              <a:t> Contraintes et Impératifs</a:t>
            </a:r>
          </a:p>
        </p:txBody>
      </p:sp>
      <p:pic>
        <p:nvPicPr>
          <p:cNvPr id="7" name="Graphic 6" descr="Mille">
            <a:extLst>
              <a:ext uri="{FF2B5EF4-FFF2-40B4-BE49-F238E27FC236}">
                <a16:creationId xmlns:a16="http://schemas.microsoft.com/office/drawing/2014/main" id="{6295E205-9E39-17CF-3284-3BACAD5BA0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3549472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3E920E-57BC-329B-7469-3317225DB037}"/>
              </a:ext>
            </a:extLst>
          </p:cNvPr>
          <p:cNvSpPr>
            <a:spLocks noGrp="1"/>
          </p:cNvSpPr>
          <p:nvPr>
            <p:ph type="title"/>
          </p:nvPr>
        </p:nvSpPr>
        <p:spPr>
          <a:xfrm>
            <a:off x="960120" y="317814"/>
            <a:ext cx="10268712" cy="1700784"/>
          </a:xfrm>
        </p:spPr>
        <p:txBody>
          <a:bodyPr>
            <a:normAutofit/>
          </a:bodyPr>
          <a:lstStyle/>
          <a:p>
            <a:r>
              <a:rPr lang="fr-FR" dirty="0"/>
              <a:t>1. Contexte et Objectifs :</a:t>
            </a:r>
          </a:p>
        </p:txBody>
      </p:sp>
      <p:sp>
        <p:nvSpPr>
          <p:cNvPr id="3" name="Espace réservé du contenu 2">
            <a:extLst>
              <a:ext uri="{FF2B5EF4-FFF2-40B4-BE49-F238E27FC236}">
                <a16:creationId xmlns:a16="http://schemas.microsoft.com/office/drawing/2014/main" id="{0725B041-F0ED-A60E-C581-5067DAAE614E}"/>
              </a:ext>
            </a:extLst>
          </p:cNvPr>
          <p:cNvSpPr>
            <a:spLocks noGrp="1"/>
          </p:cNvSpPr>
          <p:nvPr>
            <p:ph idx="1"/>
          </p:nvPr>
        </p:nvSpPr>
        <p:spPr>
          <a:xfrm>
            <a:off x="960120" y="2784143"/>
            <a:ext cx="6633376" cy="3433031"/>
          </a:xfrm>
        </p:spPr>
        <p:txBody>
          <a:bodyPr anchor="t">
            <a:normAutofit/>
          </a:bodyPr>
          <a:lstStyle/>
          <a:p>
            <a:pPr marL="457200" indent="-457200" algn="just">
              <a:lnSpc>
                <a:spcPct val="91000"/>
              </a:lnSpc>
              <a:buFont typeface="Arial" panose="020B0604020202020204" pitchFamily="34" charset="0"/>
              <a:buChar char="•"/>
            </a:pPr>
            <a:r>
              <a:rPr lang="fr-FR" dirty="0"/>
              <a:t>Comprendre les activités, les processus et les défis spécifiques auxquels fait face l'entreprise ou l'organisation.</a:t>
            </a:r>
          </a:p>
          <a:p>
            <a:pPr marL="457200" indent="-457200" algn="just">
              <a:lnSpc>
                <a:spcPct val="91000"/>
              </a:lnSpc>
              <a:buFont typeface="Arial" panose="020B0604020202020204" pitchFamily="34" charset="0"/>
              <a:buChar char="•"/>
            </a:pPr>
            <a:r>
              <a:rPr lang="fr-FR" dirty="0"/>
              <a:t>Identifier les objectifs commerciaux ou les questions de recherche qui nécessitent des réponses à partir des données.</a:t>
            </a:r>
          </a:p>
        </p:txBody>
      </p:sp>
      <p:pic>
        <p:nvPicPr>
          <p:cNvPr id="7" name="Graphic 6" descr="Ajout de rapport">
            <a:extLst>
              <a:ext uri="{FF2B5EF4-FFF2-40B4-BE49-F238E27FC236}">
                <a16:creationId xmlns:a16="http://schemas.microsoft.com/office/drawing/2014/main" id="{C69EBDA6-2A55-3884-A348-87AEC68E0C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57175" y="2852382"/>
            <a:ext cx="3364792" cy="3364792"/>
          </a:xfrm>
          <a:prstGeom prst="rect">
            <a:avLst/>
          </a:prstGeom>
        </p:spPr>
      </p:pic>
    </p:spTree>
    <p:extLst>
      <p:ext uri="{BB962C8B-B14F-4D97-AF65-F5344CB8AC3E}">
        <p14:creationId xmlns:p14="http://schemas.microsoft.com/office/powerpoint/2010/main" val="540776098"/>
      </p:ext>
    </p:extLst>
  </p:cSld>
  <p:clrMapOvr>
    <a:masterClrMapping/>
  </p:clrMapOvr>
</p:sld>
</file>

<file path=ppt/theme/theme1.xml><?xml version="1.0" encoding="utf-8"?>
<a:theme xmlns:a="http://schemas.openxmlformats.org/drawingml/2006/main" name="Juxtapose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0</TotalTime>
  <Words>2011</Words>
  <Application>Microsoft Office PowerPoint</Application>
  <PresentationFormat>Grand écran</PresentationFormat>
  <Paragraphs>240</Paragraphs>
  <Slides>54</Slides>
  <Notes>31</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54</vt:i4>
      </vt:variant>
    </vt:vector>
  </HeadingPairs>
  <TitlesOfParts>
    <vt:vector size="63" baseType="lpstr">
      <vt:lpstr>Arial</vt:lpstr>
      <vt:lpstr>Calibri</vt:lpstr>
      <vt:lpstr>Comfortaa</vt:lpstr>
      <vt:lpstr>Franklin Gothic Demi Cond</vt:lpstr>
      <vt:lpstr>Franklin Gothic Medium</vt:lpstr>
      <vt:lpstr>Inter</vt:lpstr>
      <vt:lpstr>Söhne</vt:lpstr>
      <vt:lpstr>Wingdings</vt:lpstr>
      <vt:lpstr>JuxtaposeVTI</vt:lpstr>
      <vt:lpstr>Machine Learning</vt:lpstr>
      <vt:lpstr>About me … </vt:lpstr>
      <vt:lpstr>Agenda – Jour 1</vt:lpstr>
      <vt:lpstr>Qu'est-ce que la Data Science ?</vt:lpstr>
      <vt:lpstr>Pourquoi la Data Science est-elle importante ?</vt:lpstr>
      <vt:lpstr>Présentation PowerPoint</vt:lpstr>
      <vt:lpstr>Compréhension du problème métier</vt:lpstr>
      <vt:lpstr>Etapes de  La compréhension du problème métier</vt:lpstr>
      <vt:lpstr>1. Contexte et Objectifs :</vt:lpstr>
      <vt:lpstr>2. Hypothèses et Limitations :</vt:lpstr>
      <vt:lpstr>3. Données Disponibles :</vt:lpstr>
      <vt:lpstr>4. Public Cible : </vt:lpstr>
      <vt:lpstr>5. Métriques de Succès :</vt:lpstr>
      <vt:lpstr>6. Contraintes et Impératifs :</vt:lpstr>
      <vt:lpstr>Projet Data Science</vt:lpstr>
      <vt:lpstr>Présentation PowerPoint</vt:lpstr>
      <vt:lpstr>Étape 1 : Collecte de la donnée </vt:lpstr>
      <vt:lpstr>Étape 2 : Collecte de la donnée </vt:lpstr>
      <vt:lpstr>Étape 3 : Exploitation de la donnée  </vt:lpstr>
      <vt:lpstr>Étape 4 :Mise en production </vt:lpstr>
      <vt:lpstr>Outils data Science</vt:lpstr>
      <vt:lpstr>Phython</vt:lpstr>
      <vt:lpstr>Google colab </vt:lpstr>
      <vt:lpstr>Frameworks Data Science- Python</vt:lpstr>
      <vt:lpstr>Pour commencer…</vt:lpstr>
      <vt:lpstr>Data PrepRocessing</vt:lpstr>
      <vt:lpstr>Data Structure</vt:lpstr>
      <vt:lpstr>Introduction aux données</vt:lpstr>
      <vt:lpstr>1) Importation et observation du dataset </vt:lpstr>
      <vt:lpstr>2) Analyse exploratoire de données</vt:lpstr>
      <vt:lpstr>2) Analyse exploratoire de données</vt:lpstr>
      <vt:lpstr>2) Analyse exploratoire de données</vt:lpstr>
      <vt:lpstr>3) Gestion des données manquantes</vt:lpstr>
      <vt:lpstr>3) Gestion des données manquantes</vt:lpstr>
      <vt:lpstr>4) Nettoyage de données</vt:lpstr>
      <vt:lpstr>5) Feature engineering </vt:lpstr>
      <vt:lpstr>exemples</vt:lpstr>
      <vt:lpstr>techniques feature engineering</vt:lpstr>
      <vt:lpstr>6) Séparation de données</vt:lpstr>
      <vt:lpstr>Une image vaut mille mots</vt:lpstr>
      <vt:lpstr>Qu’est-ce que la data visualisation ?</vt:lpstr>
      <vt:lpstr>Définition</vt:lpstr>
      <vt:lpstr>Principes UX pour le dataviz</vt:lpstr>
      <vt:lpstr>Types variables </vt:lpstr>
      <vt:lpstr>Variable Quantitative Univariable (continue)</vt:lpstr>
      <vt:lpstr>Variable Quantitative Univariable (discrète) :</vt:lpstr>
      <vt:lpstr>Variable Quantitative Bivariable (continue x continue) :</vt:lpstr>
      <vt:lpstr>Variable Quantitative Bivariable (continue x discrète) :</vt:lpstr>
      <vt:lpstr>Variable Quantitative Bivariable (discrète x discrète) :</vt:lpstr>
      <vt:lpstr>Variable Qualitative Univariable :</vt:lpstr>
      <vt:lpstr>Variable Qualitative Bivariable (qualitative x quantitative) :</vt:lpstr>
      <vt:lpstr>Variable Qualitative Bivariable (qualitative x qualitative) :</vt:lpstr>
      <vt:lpstr>Comparaisons Multiples (plusieurs variables quantitatives) :</vt:lpstr>
      <vt:lpstr>Quelques conseils pour un graphique de dataviz efficace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Anne Francine Martins</dc:creator>
  <cp:lastModifiedBy>Anne Francine Martins</cp:lastModifiedBy>
  <cp:revision>1</cp:revision>
  <dcterms:created xsi:type="dcterms:W3CDTF">2023-08-14T05:59:16Z</dcterms:created>
  <dcterms:modified xsi:type="dcterms:W3CDTF">2023-08-15T17:33:58Z</dcterms:modified>
</cp:coreProperties>
</file>